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69"/>
    <p:restoredTop sz="94754"/>
  </p:normalViewPr>
  <p:slideViewPr>
    <p:cSldViewPr snapToGrid="0">
      <p:cViewPr varScale="1">
        <p:scale>
          <a:sx n="74" d="100"/>
          <a:sy n="74" d="100"/>
        </p:scale>
        <p:origin x="184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5F35EF-D33B-CF45-B9B8-AD5B9FEC4114}" type="datetimeFigureOut">
              <a:rPr lang="cs-CZ" smtClean="0"/>
              <a:t>21.12.2025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0D873-1644-2648-A20E-5487277BE7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6470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D37AF7-C573-105F-0085-2E887AFF47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3BC5BD5-F688-B24E-6D4B-7C097A6A6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E558620-7B6F-9277-88C1-F2BF702FD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E48A-052E-2747-B3D9-E424EEDCE9AA}" type="datetimeFigureOut">
              <a:rPr lang="cs-CZ" smtClean="0"/>
              <a:t>21.12.2025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2F422A4-F38E-8CF5-AF46-D0A0C3515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6042B4C-52BD-FD77-0F1B-94325E69B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9838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882B3B-D7BA-06F8-E97D-52A2ADC1C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72D32D1-957B-B19D-CB6E-3A792A109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96F9E09-B6FD-BD34-FEF4-B02A2106F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E48A-052E-2747-B3D9-E424EEDCE9AA}" type="datetimeFigureOut">
              <a:rPr lang="cs-CZ" smtClean="0"/>
              <a:t>21.12.2025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53DA971-FD98-8A5B-E907-597A3A8A6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35BB4A6-2D8B-FE73-379E-FCF95587E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9985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F0D28921-0B31-5472-A41F-7C94809AC1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1F2B90E-AC06-1E66-0ABE-8D96E2D20E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39DBFCD-D781-6491-18A4-CF4B60C2B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E48A-052E-2747-B3D9-E424EEDCE9AA}" type="datetimeFigureOut">
              <a:rPr lang="cs-CZ" smtClean="0"/>
              <a:t>21.12.2025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BB7B85-7EEA-50D1-BEA5-4A26FDBEE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266AC87-ADF2-E916-8E0C-B38D0FDBB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2432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67B4CE-6992-03CF-76FC-04DA06819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7F3447-89D1-38D2-FC92-CC8C1F48C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4473055-345A-7A15-AD27-BD4F8B0F5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E48A-052E-2747-B3D9-E424EEDCE9AA}" type="datetimeFigureOut">
              <a:rPr lang="cs-CZ" smtClean="0"/>
              <a:t>21.12.2025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F9CCBC8-9184-83E9-14CC-D74ED9D9C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A39C521-FD5E-7070-BA05-92FC3CBC7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7078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22982D-D70B-79B3-189F-BE41B9627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56DB7B2-6262-D944-1204-9879FA4AE8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5F46219-E0B3-E653-671B-302F0CD00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E48A-052E-2747-B3D9-E424EEDCE9AA}" type="datetimeFigureOut">
              <a:rPr lang="cs-CZ" smtClean="0"/>
              <a:t>21.12.2025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86CE7DD-7CF5-5BFE-2E9E-7419909A3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B310D2-CAF4-9190-E685-3ACC43A9B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04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C082AD-2B77-3CBA-2BFD-13ECC7AD8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423E76-5DF1-8D97-0E3C-A5FEAA8D74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49A1624-84F1-B981-7655-8C2D4AEFA1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E50EB97-155A-EEBE-A4F4-35D1BFF0A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E48A-052E-2747-B3D9-E424EEDCE9AA}" type="datetimeFigureOut">
              <a:rPr lang="cs-CZ" smtClean="0"/>
              <a:t>21.12.2025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81CDC22-3E46-F1DF-36F5-186B46DF4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4C5E1F2-B34E-4444-96A3-EF032AD02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5570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DC8D47-9B88-3634-0C15-8DDB4F8B2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AE1FFF7-8573-95FD-815A-92106EA8A8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55DBD3-0929-90BF-59AD-089D064A8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FBF49B2-A523-728B-208C-91E95EDF81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F6E13D9-481D-517E-126B-3AEE602EFE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AC29405-0335-9F16-A7A3-25A2588DF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E48A-052E-2747-B3D9-E424EEDCE9AA}" type="datetimeFigureOut">
              <a:rPr lang="cs-CZ" smtClean="0"/>
              <a:t>21.12.2025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481CC65-9D5A-7910-9B8E-B1880BB5D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DBCF532-7E07-592A-7A62-8FFBC8459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374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EC8295-4F34-2B87-380C-B34E2B8B2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8849F54-B72F-840A-48D7-30DEC6C20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E48A-052E-2747-B3D9-E424EEDCE9AA}" type="datetimeFigureOut">
              <a:rPr lang="cs-CZ" smtClean="0"/>
              <a:t>21.12.2025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8027FB8-0927-F79B-B7D7-8571BF8F5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F04393B-920D-2A05-36A3-366442E47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378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77A9E59-F6E3-FC8A-B0CF-54E2F74F0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E48A-052E-2747-B3D9-E424EEDCE9AA}" type="datetimeFigureOut">
              <a:rPr lang="cs-CZ" smtClean="0"/>
              <a:t>21.12.2025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8D2674D-4802-DE93-00F0-F26F6A49B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7F3F498-BDE8-22E4-E0A7-B9BF8DB3F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2215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EB323F-B41B-5A72-3044-05970C40D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A7341F-7158-3779-5685-D95BD04BD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E921742-AA1F-6869-7AB8-16B553A54B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953A9C-5A3B-F225-C028-F03A8AD25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E48A-052E-2747-B3D9-E424EEDCE9AA}" type="datetimeFigureOut">
              <a:rPr lang="cs-CZ" smtClean="0"/>
              <a:t>21.12.2025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11E1C52-4D08-00C2-D203-D3539463D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C6EFE1-A8FB-3E34-D814-D6B028030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8891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E17B07-03C3-90ED-7EAF-A4812270F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1B169543-C2BF-4E9D-E073-C9A3BC32D5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FAA821B-2189-7C08-3C80-5CE71D90E1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E884CE7-2849-EC87-18B9-423B2A1B5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E48A-052E-2747-B3D9-E424EEDCE9AA}" type="datetimeFigureOut">
              <a:rPr lang="cs-CZ" smtClean="0"/>
              <a:t>21.12.2025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C3FF89E-C150-9385-7767-7D8D438A8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21AED4C-7489-27C4-AA31-CBF202F5D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9049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9F7C5F0-A542-FDE0-2422-0D8C3A38F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D9AA7B9-353E-1B44-55CF-A0F3E961A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3506E03-741D-1561-5FA6-52FB18607A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CBE48A-052E-2747-B3D9-E424EEDCE9AA}" type="datetimeFigureOut">
              <a:rPr lang="cs-CZ" smtClean="0"/>
              <a:t>21.12.2025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FDAA29A-E601-B504-FA8B-2B82CE47C2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8FF9DD-A211-2422-E4E9-9281ABA681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9371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9" name="Rectangle 1058">
            <a:extLst>
              <a:ext uri="{FF2B5EF4-FFF2-40B4-BE49-F238E27FC236}">
                <a16:creationId xmlns:a16="http://schemas.microsoft.com/office/drawing/2014/main" id="{20D5D19D-0789-4518-B5DC-D47ADF69D2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8158620-4C4F-84EE-A5F9-D0903CE973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3810" y="3130041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5400"/>
              <a:t>Ježíš</a:t>
            </a:r>
            <a:r>
              <a:rPr lang="en-US" sz="5400" dirty="0"/>
              <a:t> je </a:t>
            </a:r>
            <a:r>
              <a:rPr lang="en-US" sz="5400"/>
              <a:t>věrnou</a:t>
            </a:r>
            <a:r>
              <a:rPr lang="en-US" sz="5400" dirty="0"/>
              <a:t> </a:t>
            </a:r>
            <a:r>
              <a:rPr lang="en-US" sz="5400"/>
              <a:t>láskou</a:t>
            </a:r>
            <a:endParaRPr lang="en-US" sz="5400" kern="1200" dirty="0">
              <a:latin typeface="+mj-lt"/>
              <a:ea typeface="+mj-ea"/>
              <a:cs typeface="+mj-cs"/>
            </a:endParaRPr>
          </a:p>
        </p:txBody>
      </p:sp>
      <p:grpSp>
        <p:nvGrpSpPr>
          <p:cNvPr id="1061" name="Group 1060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062" name="Rectangle 1061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3" name="Rectangle 106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4" name="Rectangle 106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66" name="Rectangle 1065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8" name="Rectangle 106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Láska Obrázky, stock fotografie a snímky Láska">
            <a:extLst>
              <a:ext uri="{FF2B5EF4-FFF2-40B4-BE49-F238E27FC236}">
                <a16:creationId xmlns:a16="http://schemas.microsoft.com/office/drawing/2014/main" id="{14F9C3E4-7989-167B-B9B3-3E2A5FFF58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99" r="1" b="1"/>
          <a:stretch>
            <a:fillRect/>
          </a:stretch>
        </p:blipFill>
        <p:spPr bwMode="auto">
          <a:xfrm>
            <a:off x="5922492" y="666728"/>
            <a:ext cx="5536001" cy="5465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5814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20D5D19D-0789-4518-B5DC-D47ADF69D2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231D697-ED80-0FD2-FE58-1B03AD867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698" y="1450801"/>
            <a:ext cx="4210279" cy="468171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4000" b="1" dirty="0" err="1"/>
              <a:t>Adventní</a:t>
            </a:r>
            <a:r>
              <a:rPr lang="en-US" sz="4000" b="1" dirty="0"/>
              <a:t> </a:t>
            </a:r>
            <a:r>
              <a:rPr lang="en-US" sz="4000" b="1" dirty="0" err="1"/>
              <a:t>čas</a:t>
            </a:r>
            <a:r>
              <a:rPr lang="en-US" sz="4000" b="1" dirty="0"/>
              <a:t> - </a:t>
            </a:r>
            <a:r>
              <a:rPr lang="en-US" sz="4000" b="1" dirty="0" err="1"/>
              <a:t>příprava</a:t>
            </a:r>
            <a:r>
              <a:rPr lang="en-US" sz="4000" b="1" dirty="0"/>
              <a:t> </a:t>
            </a:r>
            <a:r>
              <a:rPr lang="en-US" sz="4000" b="1" dirty="0" err="1"/>
              <a:t>na</a:t>
            </a:r>
            <a:r>
              <a:rPr lang="en-US" sz="4000" b="1" dirty="0"/>
              <a:t> </a:t>
            </a:r>
            <a:r>
              <a:rPr lang="en-US" sz="4000" b="1" dirty="0" err="1"/>
              <a:t>Vánoce</a:t>
            </a:r>
            <a:br>
              <a:rPr lang="en-US" sz="4000" b="1" dirty="0"/>
            </a:br>
            <a:r>
              <a:rPr lang="en-US" sz="4000" b="1" dirty="0"/>
              <a:t>a</a:t>
            </a:r>
            <a:br>
              <a:rPr lang="en-US" sz="4000" b="1" dirty="0"/>
            </a:br>
            <a:r>
              <a:rPr lang="en-US" sz="4000" b="1" dirty="0" err="1"/>
              <a:t>oslavu</a:t>
            </a:r>
            <a:r>
              <a:rPr lang="en-US" sz="4000" b="1" dirty="0"/>
              <a:t> </a:t>
            </a:r>
            <a:r>
              <a:rPr lang="en-US" sz="4000" b="1" dirty="0" err="1"/>
              <a:t>narození</a:t>
            </a:r>
            <a:r>
              <a:rPr lang="en-US" sz="4000" b="1" dirty="0"/>
              <a:t> </a:t>
            </a:r>
            <a:r>
              <a:rPr lang="en-US" sz="4000" b="1" dirty="0" err="1"/>
              <a:t>Ježíše</a:t>
            </a:r>
            <a:r>
              <a:rPr lang="en-US" sz="4000" b="1" dirty="0"/>
              <a:t> Krista</a:t>
            </a:r>
          </a:p>
        </p:txBody>
      </p:sp>
      <p:grpSp>
        <p:nvGrpSpPr>
          <p:cNvPr id="2057" name="Group 2056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058" name="Rectangle 2057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9" name="Rectangle 2058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0" name="Rectangle 2059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62" name="Rectangle 2061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4" name="Rectangle 2063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Adventní neděle želená, bronzová, stříbrná a zlatá">
            <a:extLst>
              <a:ext uri="{FF2B5EF4-FFF2-40B4-BE49-F238E27FC236}">
                <a16:creationId xmlns:a16="http://schemas.microsoft.com/office/drawing/2014/main" id="{B4C6DCF4-710B-4CDB-636E-61553A827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027" b="-2"/>
          <a:stretch>
            <a:fillRect/>
          </a:stretch>
        </p:blipFill>
        <p:spPr bwMode="auto">
          <a:xfrm>
            <a:off x="5922492" y="666728"/>
            <a:ext cx="5536001" cy="5465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8505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C85F574-409E-AB15-9E7A-C207FD983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499" y="2343150"/>
            <a:ext cx="4346645" cy="300516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6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Vánoční</a:t>
            </a:r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příběh</a:t>
            </a:r>
            <a:endParaRPr lang="en-US" sz="6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3081" name="Group 3080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3082" name="Rectangle 3081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3" name="Rectangle 308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4" name="Rectangle 308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86" name="Rectangle 3085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8" name="Rectangle 308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Vánoční příběh s omalovánkami - Víra pro děti">
            <a:extLst>
              <a:ext uri="{FF2B5EF4-FFF2-40B4-BE49-F238E27FC236}">
                <a16:creationId xmlns:a16="http://schemas.microsoft.com/office/drawing/2014/main" id="{0846DAAF-EB8E-CFC8-E78B-208859F779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22492" y="1468943"/>
            <a:ext cx="5536001" cy="386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965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4D4677D2-D5AC-4CF9-9EED-2B89D0A1C2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5" name="Rectangle 4104">
            <a:extLst>
              <a:ext uri="{FF2B5EF4-FFF2-40B4-BE49-F238E27FC236}">
                <a16:creationId xmlns:a16="http://schemas.microsoft.com/office/drawing/2014/main" id="{AF695F69-7001-421E-98A8-E74156934A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Ukřižování Ježíše Krista">
            <a:extLst>
              <a:ext uri="{FF2B5EF4-FFF2-40B4-BE49-F238E27FC236}">
                <a16:creationId xmlns:a16="http://schemas.microsoft.com/office/drawing/2014/main" id="{59E1CD45-363E-FF81-AD12-F2A5AF4379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3" r="8128"/>
          <a:stretch>
            <a:fillRect/>
          </a:stretch>
        </p:blipFill>
        <p:spPr bwMode="auto">
          <a:xfrm>
            <a:off x="6096010" y="10"/>
            <a:ext cx="6095999" cy="6857990"/>
          </a:xfrm>
          <a:custGeom>
            <a:avLst/>
            <a:gdLst/>
            <a:ahLst/>
            <a:cxnLst/>
            <a:rect l="l" t="t" r="r" b="b"/>
            <a:pathLst>
              <a:path w="6095999" h="6858000">
                <a:moveTo>
                  <a:pt x="0" y="0"/>
                </a:moveTo>
                <a:lnTo>
                  <a:pt x="6095999" y="0"/>
                </a:lnTo>
                <a:lnTo>
                  <a:pt x="6095999" y="6858000"/>
                </a:lnTo>
                <a:lnTo>
                  <a:pt x="0" y="6858000"/>
                </a:lnTo>
                <a:lnTo>
                  <a:pt x="0" y="6857999"/>
                </a:lnTo>
                <a:lnTo>
                  <a:pt x="4220980" y="6857999"/>
                </a:lnTo>
                <a:lnTo>
                  <a:pt x="4213164" y="6851010"/>
                </a:lnTo>
                <a:cubicBezTo>
                  <a:pt x="4181666" y="6825777"/>
                  <a:pt x="4066661" y="6744343"/>
                  <a:pt x="4062999" y="6737842"/>
                </a:cubicBezTo>
                <a:cubicBezTo>
                  <a:pt x="4024279" y="6693220"/>
                  <a:pt x="4060463" y="6731339"/>
                  <a:pt x="3994350" y="6686435"/>
                </a:cubicBezTo>
                <a:cubicBezTo>
                  <a:pt x="3947033" y="6670674"/>
                  <a:pt x="3899856" y="6566625"/>
                  <a:pt x="3859426" y="6512643"/>
                </a:cubicBezTo>
                <a:cubicBezTo>
                  <a:pt x="3843619" y="6494605"/>
                  <a:pt x="3819111" y="6476220"/>
                  <a:pt x="3795266" y="6469055"/>
                </a:cubicBezTo>
                <a:cubicBezTo>
                  <a:pt x="3772240" y="6479507"/>
                  <a:pt x="3769424" y="6446115"/>
                  <a:pt x="3752228" y="6440526"/>
                </a:cubicBezTo>
                <a:cubicBezTo>
                  <a:pt x="3742060" y="6447641"/>
                  <a:pt x="3719048" y="6424775"/>
                  <a:pt x="3716355" y="6414007"/>
                </a:cubicBezTo>
                <a:cubicBezTo>
                  <a:pt x="3729286" y="6392352"/>
                  <a:pt x="3629924" y="6387100"/>
                  <a:pt x="3629916" y="6370687"/>
                </a:cubicBezTo>
                <a:cubicBezTo>
                  <a:pt x="3600280" y="6362353"/>
                  <a:pt x="3495200" y="6368444"/>
                  <a:pt x="3479034" y="6339494"/>
                </a:cubicBezTo>
                <a:cubicBezTo>
                  <a:pt x="3420435" y="6317314"/>
                  <a:pt x="3345614" y="6290932"/>
                  <a:pt x="3319627" y="6285893"/>
                </a:cubicBezTo>
                <a:cubicBezTo>
                  <a:pt x="3282294" y="6327705"/>
                  <a:pt x="3185936" y="6185255"/>
                  <a:pt x="3075494" y="6164273"/>
                </a:cubicBezTo>
                <a:cubicBezTo>
                  <a:pt x="3059427" y="6166243"/>
                  <a:pt x="3051440" y="6164859"/>
                  <a:pt x="3050019" y="6153683"/>
                </a:cubicBezTo>
                <a:cubicBezTo>
                  <a:pt x="3016030" y="6146243"/>
                  <a:pt x="2991340" y="6114870"/>
                  <a:pt x="2963636" y="6123708"/>
                </a:cubicBezTo>
                <a:cubicBezTo>
                  <a:pt x="2928425" y="6105855"/>
                  <a:pt x="2947049" y="6092097"/>
                  <a:pt x="2914912" y="6078439"/>
                </a:cubicBezTo>
                <a:lnTo>
                  <a:pt x="2770812" y="6041758"/>
                </a:lnTo>
                <a:cubicBezTo>
                  <a:pt x="2750466" y="6034724"/>
                  <a:pt x="2729222" y="6014032"/>
                  <a:pt x="2708585" y="6007728"/>
                </a:cubicBezTo>
                <a:lnTo>
                  <a:pt x="2687072" y="6003931"/>
                </a:lnTo>
                <a:lnTo>
                  <a:pt x="2674457" y="5991515"/>
                </a:lnTo>
                <a:cubicBezTo>
                  <a:pt x="2668773" y="5988707"/>
                  <a:pt x="2661696" y="5988167"/>
                  <a:pt x="2652298" y="5991525"/>
                </a:cubicBezTo>
                <a:cubicBezTo>
                  <a:pt x="2634345" y="5986939"/>
                  <a:pt x="2583809" y="5969299"/>
                  <a:pt x="2566743" y="5963996"/>
                </a:cubicBezTo>
                <a:lnTo>
                  <a:pt x="2549903" y="5959709"/>
                </a:lnTo>
                <a:lnTo>
                  <a:pt x="2542177" y="5951723"/>
                </a:lnTo>
                <a:cubicBezTo>
                  <a:pt x="2529898" y="5945994"/>
                  <a:pt x="2498812" y="5935402"/>
                  <a:pt x="2476225" y="5925338"/>
                </a:cubicBezTo>
                <a:cubicBezTo>
                  <a:pt x="2457810" y="5911056"/>
                  <a:pt x="2433846" y="5899348"/>
                  <a:pt x="2406656" y="5891344"/>
                </a:cubicBezTo>
                <a:cubicBezTo>
                  <a:pt x="2400991" y="5896275"/>
                  <a:pt x="2393612" y="5885783"/>
                  <a:pt x="2389160" y="5883030"/>
                </a:cubicBezTo>
                <a:cubicBezTo>
                  <a:pt x="2387458" y="5886701"/>
                  <a:pt x="2375233" y="5885881"/>
                  <a:pt x="2372540" y="5881920"/>
                </a:cubicBezTo>
                <a:cubicBezTo>
                  <a:pt x="2293168" y="5849488"/>
                  <a:pt x="2325743" y="5894734"/>
                  <a:pt x="2283811" y="5862541"/>
                </a:cubicBezTo>
                <a:cubicBezTo>
                  <a:pt x="2275730" y="5859531"/>
                  <a:pt x="2268484" y="5859925"/>
                  <a:pt x="2261759" y="5861764"/>
                </a:cubicBezTo>
                <a:lnTo>
                  <a:pt x="2219265" y="5849327"/>
                </a:lnTo>
                <a:cubicBezTo>
                  <a:pt x="2203078" y="5842651"/>
                  <a:pt x="2185672" y="5837119"/>
                  <a:pt x="2167456" y="5832891"/>
                </a:cubicBezTo>
                <a:cubicBezTo>
                  <a:pt x="2161387" y="5839963"/>
                  <a:pt x="2149583" y="5826532"/>
                  <a:pt x="2143288" y="5823218"/>
                </a:cubicBezTo>
                <a:cubicBezTo>
                  <a:pt x="2141966" y="5828274"/>
                  <a:pt x="2126227" y="5828196"/>
                  <a:pt x="2121889" y="5823116"/>
                </a:cubicBezTo>
                <a:cubicBezTo>
                  <a:pt x="2013448" y="5786297"/>
                  <a:pt x="2065303" y="5844161"/>
                  <a:pt x="2004548" y="5804552"/>
                </a:cubicBezTo>
                <a:cubicBezTo>
                  <a:pt x="1993575" y="5801194"/>
                  <a:pt x="1984449" y="5802325"/>
                  <a:pt x="1976317" y="5805346"/>
                </a:cubicBezTo>
                <a:lnTo>
                  <a:pt x="1960968" y="5813703"/>
                </a:lnTo>
                <a:lnTo>
                  <a:pt x="1951886" y="5808313"/>
                </a:lnTo>
                <a:cubicBezTo>
                  <a:pt x="1914205" y="5801767"/>
                  <a:pt x="1900427" y="5810657"/>
                  <a:pt x="1881129" y="5796205"/>
                </a:cubicBezTo>
                <a:cubicBezTo>
                  <a:pt x="1847467" y="5788576"/>
                  <a:pt x="1808824" y="5783942"/>
                  <a:pt x="1778393" y="5776687"/>
                </a:cubicBezTo>
                <a:cubicBezTo>
                  <a:pt x="1764338" y="5756704"/>
                  <a:pt x="1721542" y="5761928"/>
                  <a:pt x="1698544" y="5752677"/>
                </a:cubicBezTo>
                <a:cubicBezTo>
                  <a:pt x="1688689" y="5744367"/>
                  <a:pt x="1680710" y="5741898"/>
                  <a:pt x="1667763" y="5746936"/>
                </a:cubicBezTo>
                <a:cubicBezTo>
                  <a:pt x="1622782" y="5706970"/>
                  <a:pt x="1636232" y="5740258"/>
                  <a:pt x="1589890" y="5720079"/>
                </a:cubicBezTo>
                <a:cubicBezTo>
                  <a:pt x="1550522" y="5700408"/>
                  <a:pt x="1504390" y="5684235"/>
                  <a:pt x="1470745" y="5647268"/>
                </a:cubicBezTo>
                <a:cubicBezTo>
                  <a:pt x="1465307" y="5637473"/>
                  <a:pt x="1447590" y="5631171"/>
                  <a:pt x="1431171" y="5633192"/>
                </a:cubicBezTo>
                <a:cubicBezTo>
                  <a:pt x="1428344" y="5633540"/>
                  <a:pt x="1425665" y="5634127"/>
                  <a:pt x="1423215" y="5634934"/>
                </a:cubicBezTo>
                <a:cubicBezTo>
                  <a:pt x="1404063" y="5609561"/>
                  <a:pt x="1384477" y="5616951"/>
                  <a:pt x="1377158" y="5600720"/>
                </a:cubicBezTo>
                <a:cubicBezTo>
                  <a:pt x="1337416" y="5587406"/>
                  <a:pt x="1299119" y="5594952"/>
                  <a:pt x="1292001" y="5580595"/>
                </a:cubicBezTo>
                <a:cubicBezTo>
                  <a:pt x="1270404" y="5577445"/>
                  <a:pt x="1236263" y="5586393"/>
                  <a:pt x="1224877" y="5570207"/>
                </a:cubicBezTo>
                <a:cubicBezTo>
                  <a:pt x="1218892" y="5580643"/>
                  <a:pt x="1203320" y="5557444"/>
                  <a:pt x="1188481" y="5562311"/>
                </a:cubicBezTo>
                <a:cubicBezTo>
                  <a:pt x="1177571" y="5566931"/>
                  <a:pt x="1170302" y="5560971"/>
                  <a:pt x="1160620" y="5558862"/>
                </a:cubicBezTo>
                <a:cubicBezTo>
                  <a:pt x="1146504" y="5561577"/>
                  <a:pt x="1106544" y="5545833"/>
                  <a:pt x="1097113" y="5537725"/>
                </a:cubicBezTo>
                <a:cubicBezTo>
                  <a:pt x="1076260" y="5511528"/>
                  <a:pt x="1012618" y="5517876"/>
                  <a:pt x="994944" y="5497522"/>
                </a:cubicBezTo>
                <a:cubicBezTo>
                  <a:pt x="987638" y="5493756"/>
                  <a:pt x="980141" y="5491480"/>
                  <a:pt x="972567" y="5490138"/>
                </a:cubicBezTo>
                <a:lnTo>
                  <a:pt x="927036" y="5488921"/>
                </a:lnTo>
                <a:lnTo>
                  <a:pt x="905198" y="5488488"/>
                </a:lnTo>
                <a:cubicBezTo>
                  <a:pt x="920127" y="5466532"/>
                  <a:pt x="847550" y="5479119"/>
                  <a:pt x="871473" y="5463326"/>
                </a:cubicBezTo>
                <a:cubicBezTo>
                  <a:pt x="835241" y="5455796"/>
                  <a:pt x="824844" y="5441869"/>
                  <a:pt x="787335" y="5431076"/>
                </a:cubicBezTo>
                <a:lnTo>
                  <a:pt x="646418" y="5398569"/>
                </a:lnTo>
                <a:cubicBezTo>
                  <a:pt x="594533" y="5378172"/>
                  <a:pt x="569175" y="5376706"/>
                  <a:pt x="522316" y="5365133"/>
                </a:cubicBezTo>
                <a:cubicBezTo>
                  <a:pt x="485699" y="5316148"/>
                  <a:pt x="451396" y="5327743"/>
                  <a:pt x="425051" y="5295085"/>
                </a:cubicBezTo>
                <a:cubicBezTo>
                  <a:pt x="373115" y="5280721"/>
                  <a:pt x="376598" y="5265782"/>
                  <a:pt x="318461" y="5265657"/>
                </a:cubicBezTo>
                <a:lnTo>
                  <a:pt x="266536" y="5232252"/>
                </a:lnTo>
                <a:cubicBezTo>
                  <a:pt x="254867" y="5225616"/>
                  <a:pt x="251642" y="5227516"/>
                  <a:pt x="248444" y="5225838"/>
                </a:cubicBezTo>
                <a:lnTo>
                  <a:pt x="247345" y="5222181"/>
                </a:lnTo>
                <a:lnTo>
                  <a:pt x="237345" y="5217023"/>
                </a:lnTo>
                <a:lnTo>
                  <a:pt x="219603" y="5204977"/>
                </a:lnTo>
                <a:lnTo>
                  <a:pt x="214443" y="5204489"/>
                </a:lnTo>
                <a:lnTo>
                  <a:pt x="184816" y="5189073"/>
                </a:lnTo>
                <a:lnTo>
                  <a:pt x="183534" y="5189699"/>
                </a:lnTo>
                <a:cubicBezTo>
                  <a:pt x="179981" y="5190754"/>
                  <a:pt x="176085" y="5190869"/>
                  <a:pt x="171363" y="5189023"/>
                </a:cubicBezTo>
                <a:cubicBezTo>
                  <a:pt x="165797" y="5204157"/>
                  <a:pt x="163531" y="5192594"/>
                  <a:pt x="150096" y="5185813"/>
                </a:cubicBezTo>
                <a:lnTo>
                  <a:pt x="59253" y="5172817"/>
                </a:lnTo>
                <a:lnTo>
                  <a:pt x="52526" y="5170052"/>
                </a:lnTo>
                <a:lnTo>
                  <a:pt x="52188" y="5170183"/>
                </a:lnTo>
                <a:cubicBezTo>
                  <a:pt x="50293" y="5169980"/>
                  <a:pt x="47917" y="5169219"/>
                  <a:pt x="44687" y="5167637"/>
                </a:cubicBezTo>
                <a:lnTo>
                  <a:pt x="40261" y="5165012"/>
                </a:lnTo>
                <a:lnTo>
                  <a:pt x="27209" y="5159648"/>
                </a:lnTo>
                <a:lnTo>
                  <a:pt x="21368" y="5159036"/>
                </a:lnTo>
                <a:lnTo>
                  <a:pt x="0" y="515885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5CE61B67-15B4-BA81-FF58-A613550C2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500" y="5313041"/>
            <a:ext cx="7003637" cy="139076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Na </a:t>
            </a:r>
            <a:r>
              <a:rPr 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Vánoce</a:t>
            </a:r>
            <a:r>
              <a:rPr lang="en-US" sz="4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si</a:t>
            </a:r>
            <a:r>
              <a:rPr lang="en-US" sz="4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můžeme</a:t>
            </a:r>
            <a:r>
              <a:rPr lang="en-US" sz="4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připomíant</a:t>
            </a:r>
            <a:r>
              <a:rPr lang="en-US" sz="4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celý</a:t>
            </a:r>
            <a:r>
              <a:rPr lang="en-US" sz="4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Ježíšův</a:t>
            </a:r>
            <a:r>
              <a:rPr lang="en-US" sz="4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život</a:t>
            </a:r>
            <a:endParaRPr lang="en-US" sz="4000" b="1" kern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Picture 2" descr="Vánoční příběh s omalovánkami - Víra pro děti">
            <a:extLst>
              <a:ext uri="{FF2B5EF4-FFF2-40B4-BE49-F238E27FC236}">
                <a16:creationId xmlns:a16="http://schemas.microsoft.com/office/drawing/2014/main" id="{06B48CC1-D8CC-3F8D-6E57-8B39CDE376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84" r="12699" b="-3"/>
          <a:stretch>
            <a:fillRect/>
          </a:stretch>
        </p:blipFill>
        <p:spPr bwMode="auto">
          <a:xfrm>
            <a:off x="-5388" y="10"/>
            <a:ext cx="6169518" cy="5158840"/>
          </a:xfrm>
          <a:custGeom>
            <a:avLst/>
            <a:gdLst/>
            <a:ahLst/>
            <a:cxnLst/>
            <a:rect l="l" t="t" r="r" b="b"/>
            <a:pathLst>
              <a:path w="6096000" h="5158850">
                <a:moveTo>
                  <a:pt x="0" y="0"/>
                </a:moveTo>
                <a:lnTo>
                  <a:pt x="6096000" y="0"/>
                </a:lnTo>
                <a:lnTo>
                  <a:pt x="6096000" y="5158850"/>
                </a:lnTo>
                <a:lnTo>
                  <a:pt x="5957305" y="5157644"/>
                </a:lnTo>
                <a:cubicBezTo>
                  <a:pt x="5920540" y="5151975"/>
                  <a:pt x="5887096" y="5153588"/>
                  <a:pt x="5857259" y="5143603"/>
                </a:cubicBezTo>
                <a:cubicBezTo>
                  <a:pt x="5843335" y="5146861"/>
                  <a:pt x="5830921" y="5147051"/>
                  <a:pt x="5821375" y="5137142"/>
                </a:cubicBezTo>
                <a:cubicBezTo>
                  <a:pt x="5786501" y="5134144"/>
                  <a:pt x="5775399" y="5144200"/>
                  <a:pt x="5755916" y="5131695"/>
                </a:cubicBezTo>
                <a:cubicBezTo>
                  <a:pt x="5732132" y="5146996"/>
                  <a:pt x="5732735" y="5139753"/>
                  <a:pt x="5725007" y="5132964"/>
                </a:cubicBezTo>
                <a:lnTo>
                  <a:pt x="5723810" y="5132374"/>
                </a:lnTo>
                <a:lnTo>
                  <a:pt x="5720531" y="5134578"/>
                </a:lnTo>
                <a:lnTo>
                  <a:pt x="5714795" y="5134902"/>
                </a:lnTo>
                <a:lnTo>
                  <a:pt x="5700142" y="5131655"/>
                </a:lnTo>
                <a:lnTo>
                  <a:pt x="5694799" y="5129754"/>
                </a:lnTo>
                <a:cubicBezTo>
                  <a:pt x="5691058" y="5128696"/>
                  <a:pt x="5688491" y="5128320"/>
                  <a:pt x="5686627" y="5128420"/>
                </a:cubicBezTo>
                <a:lnTo>
                  <a:pt x="5686371" y="5128603"/>
                </a:lnTo>
                <a:lnTo>
                  <a:pt x="5678819" y="5126929"/>
                </a:lnTo>
                <a:cubicBezTo>
                  <a:pt x="5666199" y="5123608"/>
                  <a:pt x="5654035" y="5119908"/>
                  <a:pt x="5642547" y="5116000"/>
                </a:cubicBezTo>
                <a:cubicBezTo>
                  <a:pt x="5629445" y="5126457"/>
                  <a:pt x="5588783" y="5104807"/>
                  <a:pt x="5587979" y="5128480"/>
                </a:cubicBezTo>
                <a:cubicBezTo>
                  <a:pt x="5572317" y="5123886"/>
                  <a:pt x="5564904" y="5112774"/>
                  <a:pt x="5566635" y="5128675"/>
                </a:cubicBezTo>
                <a:cubicBezTo>
                  <a:pt x="5561375" y="5127594"/>
                  <a:pt x="5557787" y="5128327"/>
                  <a:pt x="5554953" y="5129937"/>
                </a:cubicBezTo>
                <a:lnTo>
                  <a:pt x="5554039" y="5130763"/>
                </a:lnTo>
                <a:lnTo>
                  <a:pt x="5514254" y="5120517"/>
                </a:lnTo>
                <a:lnTo>
                  <a:pt x="5492156" y="5111382"/>
                </a:lnTo>
                <a:lnTo>
                  <a:pt x="5480446" y="5107855"/>
                </a:lnTo>
                <a:lnTo>
                  <a:pt x="5477744" y="5104402"/>
                </a:lnTo>
                <a:cubicBezTo>
                  <a:pt x="5474490" y="5102038"/>
                  <a:pt x="5469391" y="5100405"/>
                  <a:pt x="5460150" y="5100442"/>
                </a:cubicBezTo>
                <a:lnTo>
                  <a:pt x="5457901" y="5100914"/>
                </a:lnTo>
                <a:lnTo>
                  <a:pt x="5444243" y="5094201"/>
                </a:lnTo>
                <a:cubicBezTo>
                  <a:pt x="5439994" y="5091441"/>
                  <a:pt x="5436419" y="5088231"/>
                  <a:pt x="5433825" y="5084410"/>
                </a:cubicBezTo>
                <a:cubicBezTo>
                  <a:pt x="5379443" y="5093528"/>
                  <a:pt x="5336110" y="5069767"/>
                  <a:pt x="5280996" y="5063773"/>
                </a:cubicBezTo>
                <a:cubicBezTo>
                  <a:pt x="5250806" y="5055129"/>
                  <a:pt x="5168599" y="5059471"/>
                  <a:pt x="5161582" y="5030966"/>
                </a:cubicBezTo>
                <a:cubicBezTo>
                  <a:pt x="5121870" y="5022662"/>
                  <a:pt x="5095637" y="5020496"/>
                  <a:pt x="5042717" y="5013952"/>
                </a:cubicBezTo>
                <a:cubicBezTo>
                  <a:pt x="4991136" y="4983679"/>
                  <a:pt x="4902283" y="4990567"/>
                  <a:pt x="4840514" y="4970468"/>
                </a:cubicBezTo>
                <a:cubicBezTo>
                  <a:pt x="4799904" y="4987615"/>
                  <a:pt x="4824087" y="4969531"/>
                  <a:pt x="4786778" y="4967817"/>
                </a:cubicBezTo>
                <a:cubicBezTo>
                  <a:pt x="4801901" y="4948343"/>
                  <a:pt x="4739845" y="4972374"/>
                  <a:pt x="4743741" y="4948216"/>
                </a:cubicBezTo>
                <a:cubicBezTo>
                  <a:pt x="4736829" y="4948670"/>
                  <a:pt x="4730010" y="4949869"/>
                  <a:pt x="4723136" y="4951257"/>
                </a:cubicBezTo>
                <a:lnTo>
                  <a:pt x="4719535" y="4951970"/>
                </a:lnTo>
                <a:lnTo>
                  <a:pt x="4706143" y="4950704"/>
                </a:lnTo>
                <a:lnTo>
                  <a:pt x="4701098" y="4955500"/>
                </a:lnTo>
                <a:lnTo>
                  <a:pt x="4680034" y="4957289"/>
                </a:lnTo>
                <a:cubicBezTo>
                  <a:pt x="4672339" y="4957161"/>
                  <a:pt x="4664292" y="4956094"/>
                  <a:pt x="4655741" y="4953520"/>
                </a:cubicBezTo>
                <a:cubicBezTo>
                  <a:pt x="4636359" y="4940479"/>
                  <a:pt x="4599701" y="4946454"/>
                  <a:pt x="4569298" y="4940691"/>
                </a:cubicBezTo>
                <a:lnTo>
                  <a:pt x="4555978" y="4935439"/>
                </a:lnTo>
                <a:lnTo>
                  <a:pt x="4508950" y="4932725"/>
                </a:lnTo>
                <a:cubicBezTo>
                  <a:pt x="4495669" y="4931511"/>
                  <a:pt x="4482007" y="4929765"/>
                  <a:pt x="4467838" y="4927057"/>
                </a:cubicBezTo>
                <a:lnTo>
                  <a:pt x="4441949" y="4920349"/>
                </a:lnTo>
                <a:lnTo>
                  <a:pt x="4394719" y="4912853"/>
                </a:lnTo>
                <a:lnTo>
                  <a:pt x="4356810" y="4916186"/>
                </a:lnTo>
                <a:lnTo>
                  <a:pt x="4222145" y="4920166"/>
                </a:lnTo>
                <a:cubicBezTo>
                  <a:pt x="4202488" y="4924963"/>
                  <a:pt x="4184742" y="4944595"/>
                  <a:pt x="4160481" y="4934555"/>
                </a:cubicBezTo>
                <a:cubicBezTo>
                  <a:pt x="4165854" y="4945670"/>
                  <a:pt x="4131661" y="4931019"/>
                  <a:pt x="4124879" y="4940397"/>
                </a:cubicBezTo>
                <a:cubicBezTo>
                  <a:pt x="4120895" y="4948198"/>
                  <a:pt x="4109593" y="4945570"/>
                  <a:pt x="4100114" y="4947117"/>
                </a:cubicBezTo>
                <a:cubicBezTo>
                  <a:pt x="4091835" y="4954382"/>
                  <a:pt x="4045978" y="4954676"/>
                  <a:pt x="4030957" y="4950944"/>
                </a:cubicBezTo>
                <a:cubicBezTo>
                  <a:pt x="3989825" y="4935537"/>
                  <a:pt x="3946860" y="4963196"/>
                  <a:pt x="3913764" y="4951738"/>
                </a:cubicBezTo>
                <a:cubicBezTo>
                  <a:pt x="3904534" y="4951024"/>
                  <a:pt x="3896577" y="4951663"/>
                  <a:pt x="3889457" y="4953140"/>
                </a:cubicBezTo>
                <a:lnTo>
                  <a:pt x="3871115" y="4959252"/>
                </a:lnTo>
                <a:lnTo>
                  <a:pt x="3869086" y="4964946"/>
                </a:lnTo>
                <a:lnTo>
                  <a:pt x="3856124" y="4966504"/>
                </a:lnTo>
                <a:lnTo>
                  <a:pt x="3835967" y="4975175"/>
                </a:lnTo>
                <a:cubicBezTo>
                  <a:pt x="3826465" y="4950975"/>
                  <a:pt x="3782586" y="4987146"/>
                  <a:pt x="3785910" y="4965148"/>
                </a:cubicBezTo>
                <a:cubicBezTo>
                  <a:pt x="3750785" y="4971249"/>
                  <a:pt x="3699033" y="4952693"/>
                  <a:pt x="3671085" y="4977741"/>
                </a:cubicBezTo>
                <a:cubicBezTo>
                  <a:pt x="3621255" y="4982620"/>
                  <a:pt x="3562637" y="4994206"/>
                  <a:pt x="3486928" y="4994420"/>
                </a:cubicBezTo>
                <a:cubicBezTo>
                  <a:pt x="3446030" y="4994640"/>
                  <a:pt x="3343460" y="4976299"/>
                  <a:pt x="3280956" y="4975036"/>
                </a:cubicBezTo>
                <a:cubicBezTo>
                  <a:pt x="3227193" y="4980695"/>
                  <a:pt x="3256481" y="4973778"/>
                  <a:pt x="3211563" y="4993919"/>
                </a:cubicBezTo>
                <a:cubicBezTo>
                  <a:pt x="3207119" y="4990757"/>
                  <a:pt x="3170070" y="4988394"/>
                  <a:pt x="3164681" y="4986606"/>
                </a:cubicBezTo>
                <a:lnTo>
                  <a:pt x="3127171" y="4979411"/>
                </a:lnTo>
                <a:lnTo>
                  <a:pt x="3096889" y="4976795"/>
                </a:lnTo>
                <a:cubicBezTo>
                  <a:pt x="3088441" y="4978753"/>
                  <a:pt x="3082883" y="4978233"/>
                  <a:pt x="3078620" y="4976620"/>
                </a:cubicBezTo>
                <a:lnTo>
                  <a:pt x="3074275" y="4973840"/>
                </a:lnTo>
                <a:lnTo>
                  <a:pt x="3036436" y="4968613"/>
                </a:lnTo>
                <a:lnTo>
                  <a:pt x="3031995" y="4969990"/>
                </a:lnTo>
                <a:lnTo>
                  <a:pt x="2994028" y="4967956"/>
                </a:lnTo>
                <a:cubicBezTo>
                  <a:pt x="2992299" y="4970105"/>
                  <a:pt x="2989407" y="4971561"/>
                  <a:pt x="2984001" y="4971609"/>
                </a:cubicBezTo>
                <a:cubicBezTo>
                  <a:pt x="2994191" y="4986644"/>
                  <a:pt x="2981386" y="4977427"/>
                  <a:pt x="2964542" y="4976237"/>
                </a:cubicBezTo>
                <a:cubicBezTo>
                  <a:pt x="2976613" y="4999323"/>
                  <a:pt x="2927627" y="4986817"/>
                  <a:pt x="2921274" y="4999668"/>
                </a:cubicBezTo>
                <a:cubicBezTo>
                  <a:pt x="2908629" y="4998274"/>
                  <a:pt x="2895476" y="4997220"/>
                  <a:pt x="2882111" y="4996632"/>
                </a:cubicBezTo>
                <a:lnTo>
                  <a:pt x="2874282" y="4996582"/>
                </a:lnTo>
                <a:cubicBezTo>
                  <a:pt x="2874237" y="4996658"/>
                  <a:pt x="2874193" y="4996735"/>
                  <a:pt x="2874147" y="4996812"/>
                </a:cubicBezTo>
                <a:cubicBezTo>
                  <a:pt x="2872492" y="4997296"/>
                  <a:pt x="2869935" y="4997466"/>
                  <a:pt x="2865932" y="4997221"/>
                </a:cubicBezTo>
                <a:lnTo>
                  <a:pt x="2860008" y="4996489"/>
                </a:lnTo>
                <a:lnTo>
                  <a:pt x="2844819" y="4996392"/>
                </a:lnTo>
                <a:lnTo>
                  <a:pt x="2839735" y="4997900"/>
                </a:lnTo>
                <a:lnTo>
                  <a:pt x="2837922" y="5000718"/>
                </a:lnTo>
                <a:lnTo>
                  <a:pt x="2836507" y="5000394"/>
                </a:lnTo>
                <a:cubicBezTo>
                  <a:pt x="2825749" y="4995427"/>
                  <a:pt x="2822382" y="4988291"/>
                  <a:pt x="2808859" y="5008050"/>
                </a:cubicBezTo>
                <a:cubicBezTo>
                  <a:pt x="2784233" y="4999995"/>
                  <a:pt x="2779499" y="5012041"/>
                  <a:pt x="2745907" y="5016391"/>
                </a:cubicBezTo>
                <a:cubicBezTo>
                  <a:pt x="2731796" y="5008784"/>
                  <a:pt x="2720518" y="5011549"/>
                  <a:pt x="2709519" y="5017601"/>
                </a:cubicBezTo>
                <a:cubicBezTo>
                  <a:pt x="2676766" y="5014138"/>
                  <a:pt x="2646981" y="5022656"/>
                  <a:pt x="2610212" y="5024813"/>
                </a:cubicBezTo>
                <a:cubicBezTo>
                  <a:pt x="2570359" y="5014992"/>
                  <a:pt x="2550109" y="5032793"/>
                  <a:pt x="2510814" y="5035020"/>
                </a:cubicBezTo>
                <a:cubicBezTo>
                  <a:pt x="2476639" y="5017991"/>
                  <a:pt x="2482834" y="5049980"/>
                  <a:pt x="2462736" y="5056754"/>
                </a:cubicBezTo>
                <a:lnTo>
                  <a:pt x="2457050" y="5057379"/>
                </a:lnTo>
                <a:lnTo>
                  <a:pt x="2442184" y="5054901"/>
                </a:lnTo>
                <a:lnTo>
                  <a:pt x="2436703" y="5053277"/>
                </a:lnTo>
                <a:cubicBezTo>
                  <a:pt x="2432888" y="5052418"/>
                  <a:pt x="2430299" y="5052175"/>
                  <a:pt x="2428451" y="5052373"/>
                </a:cubicBezTo>
                <a:lnTo>
                  <a:pt x="2420551" y="5051292"/>
                </a:lnTo>
                <a:cubicBezTo>
                  <a:pt x="2407700" y="5048633"/>
                  <a:pt x="2395274" y="5045570"/>
                  <a:pt x="2383501" y="5042264"/>
                </a:cubicBezTo>
                <a:cubicBezTo>
                  <a:pt x="2362992" y="5043848"/>
                  <a:pt x="2317884" y="5059023"/>
                  <a:pt x="2297493" y="5060796"/>
                </a:cubicBezTo>
                <a:lnTo>
                  <a:pt x="2261156" y="5052905"/>
                </a:lnTo>
                <a:lnTo>
                  <a:pt x="2200581" y="5036274"/>
                </a:lnTo>
                <a:lnTo>
                  <a:pt x="2198380" y="5036861"/>
                </a:lnTo>
                <a:lnTo>
                  <a:pt x="2116066" y="5030866"/>
                </a:lnTo>
                <a:cubicBezTo>
                  <a:pt x="2111600" y="5028328"/>
                  <a:pt x="2059664" y="5017338"/>
                  <a:pt x="2056754" y="5013653"/>
                </a:cubicBezTo>
                <a:cubicBezTo>
                  <a:pt x="2003393" y="5025622"/>
                  <a:pt x="1998298" y="5020073"/>
                  <a:pt x="1942916" y="5016969"/>
                </a:cubicBezTo>
                <a:cubicBezTo>
                  <a:pt x="1882138" y="5005950"/>
                  <a:pt x="1836966" y="4987831"/>
                  <a:pt x="1796717" y="4981610"/>
                </a:cubicBezTo>
                <a:cubicBezTo>
                  <a:pt x="1724075" y="4970499"/>
                  <a:pt x="1636218" y="4947449"/>
                  <a:pt x="1583222" y="4942334"/>
                </a:cubicBezTo>
                <a:cubicBezTo>
                  <a:pt x="1544265" y="4961611"/>
                  <a:pt x="1556109" y="4938719"/>
                  <a:pt x="1518821" y="4938963"/>
                </a:cubicBezTo>
                <a:cubicBezTo>
                  <a:pt x="1497291" y="4936197"/>
                  <a:pt x="1483221" y="4927794"/>
                  <a:pt x="1471837" y="4925740"/>
                </a:cubicBezTo>
                <a:lnTo>
                  <a:pt x="1450515" y="4926642"/>
                </a:lnTo>
                <a:lnTo>
                  <a:pt x="1437078" y="4926078"/>
                </a:lnTo>
                <a:lnTo>
                  <a:pt x="1432462" y="4931139"/>
                </a:lnTo>
                <a:lnTo>
                  <a:pt x="1411645" y="4934032"/>
                </a:lnTo>
                <a:cubicBezTo>
                  <a:pt x="1384856" y="4931153"/>
                  <a:pt x="1306656" y="4918434"/>
                  <a:pt x="1271729" y="4913863"/>
                </a:cubicBezTo>
                <a:cubicBezTo>
                  <a:pt x="1258697" y="4907976"/>
                  <a:pt x="1213546" y="4901042"/>
                  <a:pt x="1202076" y="4906608"/>
                </a:cubicBezTo>
                <a:cubicBezTo>
                  <a:pt x="1192059" y="4906580"/>
                  <a:pt x="1182171" y="4902320"/>
                  <a:pt x="1174670" y="4909064"/>
                </a:cubicBezTo>
                <a:cubicBezTo>
                  <a:pt x="1163701" y="4916862"/>
                  <a:pt x="1136874" y="4897641"/>
                  <a:pt x="1137035" y="4908989"/>
                </a:cubicBezTo>
                <a:cubicBezTo>
                  <a:pt x="1117838" y="4895687"/>
                  <a:pt x="1091386" y="4911450"/>
                  <a:pt x="1069882" y="4912892"/>
                </a:cubicBezTo>
                <a:cubicBezTo>
                  <a:pt x="1055589" y="4900472"/>
                  <a:pt x="1024570" y="4915744"/>
                  <a:pt x="980935" y="4911119"/>
                </a:cubicBezTo>
                <a:cubicBezTo>
                  <a:pt x="947614" y="4906556"/>
                  <a:pt x="913224" y="4897403"/>
                  <a:pt x="869960" y="4885518"/>
                </a:cubicBezTo>
                <a:cubicBezTo>
                  <a:pt x="819114" y="4856727"/>
                  <a:pt x="768074" y="4850663"/>
                  <a:pt x="721345" y="4839806"/>
                </a:cubicBezTo>
                <a:cubicBezTo>
                  <a:pt x="667944" y="4829906"/>
                  <a:pt x="698286" y="4859338"/>
                  <a:pt x="635428" y="4830000"/>
                </a:cubicBezTo>
                <a:cubicBezTo>
                  <a:pt x="626286" y="4837571"/>
                  <a:pt x="617638" y="4836842"/>
                  <a:pt x="604106" y="4830842"/>
                </a:cubicBezTo>
                <a:cubicBezTo>
                  <a:pt x="583276" y="4833091"/>
                  <a:pt x="539859" y="4845979"/>
                  <a:pt x="510451" y="4843485"/>
                </a:cubicBezTo>
                <a:cubicBezTo>
                  <a:pt x="489781" y="4840800"/>
                  <a:pt x="443867" y="4818678"/>
                  <a:pt x="427656" y="4815877"/>
                </a:cubicBezTo>
                <a:cubicBezTo>
                  <a:pt x="424088" y="4817297"/>
                  <a:pt x="419580" y="4820561"/>
                  <a:pt x="413184" y="4826676"/>
                </a:cubicBezTo>
                <a:cubicBezTo>
                  <a:pt x="387673" y="4816699"/>
                  <a:pt x="379855" y="4828170"/>
                  <a:pt x="341772" y="4829671"/>
                </a:cubicBezTo>
                <a:cubicBezTo>
                  <a:pt x="327795" y="4821005"/>
                  <a:pt x="314729" y="4822794"/>
                  <a:pt x="301266" y="4827842"/>
                </a:cubicBezTo>
                <a:cubicBezTo>
                  <a:pt x="265781" y="4821714"/>
                  <a:pt x="231017" y="4827635"/>
                  <a:pt x="189886" y="4826710"/>
                </a:cubicBezTo>
                <a:cubicBezTo>
                  <a:pt x="147910" y="4813727"/>
                  <a:pt x="121702" y="4829584"/>
                  <a:pt x="77762" y="4828518"/>
                </a:cubicBezTo>
                <a:cubicBezTo>
                  <a:pt x="38733" y="4806108"/>
                  <a:pt x="44308" y="4851138"/>
                  <a:pt x="8164" y="4846203"/>
                </a:cubicBezTo>
                <a:lnTo>
                  <a:pt x="0" y="4843648"/>
                </a:lnTo>
                <a:lnTo>
                  <a:pt x="0" y="408068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5367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7" name="Rectangle 5126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169A4B9-37C6-2EDE-6E55-E42EBF10C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653" y="2464652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5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Proč</a:t>
            </a: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je </a:t>
            </a:r>
            <a:r>
              <a:rPr lang="en-US" sz="5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Ježíš</a:t>
            </a: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pro </a:t>
            </a:r>
            <a:r>
              <a:rPr lang="en-US" sz="5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křesťany</a:t>
            </a: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tak</a:t>
            </a: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důležitý</a:t>
            </a: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grpSp>
        <p:nvGrpSpPr>
          <p:cNvPr id="5129" name="Group 5128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5130" name="Rectangle 5129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31" name="Rectangle 5130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32" name="Rectangle 5131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34" name="Rectangle 5133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6" name="Rectangle 5135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pomáhám rukou. - rescue jesus christ god 30s - stock snímky, obrázky a fotky">
            <a:extLst>
              <a:ext uri="{FF2B5EF4-FFF2-40B4-BE49-F238E27FC236}">
                <a16:creationId xmlns:a16="http://schemas.microsoft.com/office/drawing/2014/main" id="{99F313E5-0C20-6896-A84C-FA8ACC10D1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22492" y="1600423"/>
            <a:ext cx="5536001" cy="359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6399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7">
            <a:extLst>
              <a:ext uri="{FF2B5EF4-FFF2-40B4-BE49-F238E27FC236}">
                <a16:creationId xmlns:a16="http://schemas.microsoft.com/office/drawing/2014/main" id="{B9D7E975-9161-4F2D-AC53-69E1912F6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745E94A-27D5-BB12-23A5-A98679FF6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9833" y="1056640"/>
            <a:ext cx="4360324" cy="349439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200" dirty="0"/>
              <a:t>Láska</a:t>
            </a:r>
          </a:p>
        </p:txBody>
      </p:sp>
      <p:pic>
        <p:nvPicPr>
          <p:cNvPr id="3" name="Picture 2" descr="Láska Obrázky, stock fotografie a snímky Láska">
            <a:extLst>
              <a:ext uri="{FF2B5EF4-FFF2-40B4-BE49-F238E27FC236}">
                <a16:creationId xmlns:a16="http://schemas.microsoft.com/office/drawing/2014/main" id="{19669ED6-08FF-37BD-04DD-8067020984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40" r="-1" b="-1"/>
          <a:stretch>
            <a:fillRect/>
          </a:stretch>
        </p:blipFill>
        <p:spPr bwMode="auto">
          <a:xfrm>
            <a:off x="621675" y="623275"/>
            <a:ext cx="5474323" cy="5607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11">
            <a:extLst>
              <a:ext uri="{FF2B5EF4-FFF2-40B4-BE49-F238E27FC236}">
                <a16:creationId xmlns:a16="http://schemas.microsoft.com/office/drawing/2014/main" id="{463E6235-1649-4B47-9862-4026FC473B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5201" y="623275"/>
            <a:ext cx="5141626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070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5" name="Rectangle 7174">
            <a:extLst>
              <a:ext uri="{FF2B5EF4-FFF2-40B4-BE49-F238E27FC236}">
                <a16:creationId xmlns:a16="http://schemas.microsoft.com/office/drawing/2014/main" id="{BA79A7CF-01AF-4178-9369-94E0C90EB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615178A-CABB-24D9-58E4-46568E55B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7909" y="1604513"/>
            <a:ext cx="2774566" cy="367485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Ježíš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je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věrná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láska</a:t>
            </a: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177" name="Rectangle 7176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79" name="Rectangle 7178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Storm - Jesus Is Love - Title Graphics | ProContent">
            <a:extLst>
              <a:ext uri="{FF2B5EF4-FFF2-40B4-BE49-F238E27FC236}">
                <a16:creationId xmlns:a16="http://schemas.microsoft.com/office/drawing/2014/main" id="{34EE6B93-04D6-FE24-1C42-4D504813143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50" t="17744" r="17318" b="20800"/>
          <a:stretch/>
        </p:blipFill>
        <p:spPr bwMode="auto">
          <a:xfrm>
            <a:off x="545238" y="1244295"/>
            <a:ext cx="7608304" cy="4440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81" name="Rectangle 7180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663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E80E5C4-3A03-DF46-1FE5-ABA3C160C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cs-CZ" sz="4800"/>
              <a:t>Ježíš je věrnou láskou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5EDE2C-4594-B9FB-0090-8F43BB73B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704014"/>
            <a:ext cx="10346268" cy="3438166"/>
          </a:xfrm>
        </p:spPr>
        <p:txBody>
          <a:bodyPr anchor="ctr">
            <a:normAutofit/>
          </a:bodyPr>
          <a:lstStyle/>
          <a:p>
            <a:r>
              <a:rPr lang="cs-CZ" sz="2400" b="0" i="1" u="none" strike="noStrike" dirty="0">
                <a:effectLst/>
                <a:latin typeface="aktiv-grotesk"/>
              </a:rPr>
              <a:t>I kdyby mě opustili můj otec a má matka, Hospodin mě k sobě přivine. 									</a:t>
            </a:r>
            <a:r>
              <a:rPr lang="cs-CZ" sz="2400" b="0" u="none" strike="noStrike" dirty="0">
                <a:effectLst/>
                <a:latin typeface="aktiv-grotesk"/>
              </a:rPr>
              <a:t>(Žalm 27,10)</a:t>
            </a:r>
          </a:p>
          <a:p>
            <a:r>
              <a:rPr lang="cs-CZ" sz="2400" b="0" i="1" u="none" strike="noStrike" dirty="0">
                <a:effectLst/>
                <a:latin typeface="aktiv-grotesk"/>
              </a:rPr>
              <a:t>Nikdo nemá větší lásku než ten, kdo položí život za své přátele.	</a:t>
            </a:r>
          </a:p>
          <a:p>
            <a:pPr marL="0" indent="0">
              <a:buNone/>
            </a:pPr>
            <a:r>
              <a:rPr lang="cs-CZ" sz="2400" i="1" dirty="0">
                <a:latin typeface="aktiv-grotesk"/>
              </a:rPr>
              <a:t>									   </a:t>
            </a:r>
            <a:r>
              <a:rPr lang="cs-CZ" sz="2400" b="0" u="none" strike="noStrike" dirty="0">
                <a:effectLst/>
                <a:latin typeface="aktiv-grotesk"/>
              </a:rPr>
              <a:t>(Jan 15,13)</a:t>
            </a:r>
            <a:endParaRPr lang="cs-CZ" sz="2400" b="0" i="1" u="none" strike="noStrike" dirty="0">
              <a:effectLst/>
              <a:latin typeface="aktiv-grotesk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784289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4655</TotalTime>
  <Words>102</Words>
  <Application>Microsoft Macintosh PowerPoint</Application>
  <PresentationFormat>Širokoúhlá obrazovka</PresentationFormat>
  <Paragraphs>11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aktiv-grotesk</vt:lpstr>
      <vt:lpstr>Aptos</vt:lpstr>
      <vt:lpstr>Aptos Display</vt:lpstr>
      <vt:lpstr>Arial</vt:lpstr>
      <vt:lpstr>Motiv Office</vt:lpstr>
      <vt:lpstr>Ježíš je věrnou láskou</vt:lpstr>
      <vt:lpstr>Adventní čas - příprava na Vánoce a oslavu narození Ježíše Krista</vt:lpstr>
      <vt:lpstr>Vánoční příběh</vt:lpstr>
      <vt:lpstr>Na Vánoce si můžeme připomíant celý Ježíšův život</vt:lpstr>
      <vt:lpstr>Proč je Ježíš pro křesťany tak důležitý?</vt:lpstr>
      <vt:lpstr>Láska</vt:lpstr>
      <vt:lpstr>Ježíš je věrná láska</vt:lpstr>
      <vt:lpstr>Ježíš je věrnou láskou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Šindelář Martin</dc:creator>
  <cp:lastModifiedBy>Martin Šindelář</cp:lastModifiedBy>
  <cp:revision>11</cp:revision>
  <dcterms:created xsi:type="dcterms:W3CDTF">2024-10-10T19:26:07Z</dcterms:created>
  <dcterms:modified xsi:type="dcterms:W3CDTF">2025-12-21T08:02:49Z</dcterms:modified>
</cp:coreProperties>
</file>