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6" r:id="rId9"/>
    <p:sldId id="275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737"/>
  </p:normalViewPr>
  <p:slideViewPr>
    <p:cSldViewPr snapToGrid="0">
      <p:cViewPr varScale="1">
        <p:scale>
          <a:sx n="88" d="100"/>
          <a:sy n="88" d="100"/>
        </p:scale>
        <p:origin x="1384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F35EF-D33B-CF45-B9B8-AD5B9FEC4114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0D873-1644-2648-A20E-5487277BE7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470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0D873-1644-2648-A20E-5487277BE73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1076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D37AF7-C573-105F-0085-2E887AFF4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3BC5BD5-F688-B24E-6D4B-7C097A6A6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558620-7B6F-9277-88C1-F2BF702FD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F422A4-F38E-8CF5-AF46-D0A0C3515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6042B4C-52BD-FD77-0F1B-94325E69B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838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882B3B-D7BA-06F8-E97D-52A2ADC1C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72D32D1-957B-B19D-CB6E-3A792A109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6F9E09-B6FD-BD34-FEF4-B02A2106F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53DA971-FD98-8A5B-E907-597A3A8A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5BB4A6-2D8B-FE73-379E-FCF95587E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98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0D28921-0B31-5472-A41F-7C94809AC1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1F2B90E-AC06-1E66-0ABE-8D96E2D20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9DBFCD-D781-6491-18A4-CF4B60C2B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BB7B85-7EEA-50D1-BEA5-4A26FDBEE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266AC87-ADF2-E916-8E0C-B38D0FDBB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2432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67B4CE-6992-03CF-76FC-04DA06819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7F3447-89D1-38D2-FC92-CC8C1F48C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4473055-345A-7A15-AD27-BD4F8B0F5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F9CCBC8-9184-83E9-14CC-D74ED9D9C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A39C521-FD5E-7070-BA05-92FC3CBC7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078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22982D-D70B-79B3-189F-BE41B9627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56DB7B2-6262-D944-1204-9879FA4AE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F46219-E0B3-E653-671B-302F0CD00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86CE7DD-7CF5-5BFE-2E9E-7419909A3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B310D2-CAF4-9190-E685-3ACC43A9B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04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C082AD-2B77-3CBA-2BFD-13ECC7AD8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423E76-5DF1-8D97-0E3C-A5FEAA8D7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49A1624-84F1-B981-7655-8C2D4AEFA1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50EB97-155A-EEBE-A4F4-35D1BFF0A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81CDC22-3E46-F1DF-36F5-186B46DF4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4C5E1F2-B34E-4444-96A3-EF032AD02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57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DC8D47-9B88-3634-0C15-8DDB4F8B2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AE1FFF7-8573-95FD-815A-92106EA8A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55DBD3-0929-90BF-59AD-089D064A8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FBF49B2-A523-728B-208C-91E95EDF81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F6E13D9-481D-517E-126B-3AEE602EFE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AC29405-0335-9F16-A7A3-25A2588DF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481CC65-9D5A-7910-9B8E-B1880BB5D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DBCF532-7E07-592A-7A62-8FFBC8459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374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EC8295-4F34-2B87-380C-B34E2B8B2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8849F54-B72F-840A-48D7-30DEC6C2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8027FB8-0927-F79B-B7D7-8571BF8F5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04393B-920D-2A05-36A3-366442E47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378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77A9E59-F6E3-FC8A-B0CF-54E2F74F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8D2674D-4802-DE93-00F0-F26F6A49B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7F3F498-BDE8-22E4-E0A7-B9BF8DB3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2215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B323F-B41B-5A72-3044-05970C40D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A7341F-7158-3779-5685-D95BD04BD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E921742-AA1F-6869-7AB8-16B553A54B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953A9C-5A3B-F225-C028-F03A8AD25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11E1C52-4D08-00C2-D203-D3539463D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C6EFE1-A8FB-3E34-D814-D6B028030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8891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E17B07-03C3-90ED-7EAF-A4812270F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B169543-C2BF-4E9D-E073-C9A3BC32D5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FAA821B-2189-7C08-3C80-5CE71D90E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884CE7-2849-EC87-18B9-423B2A1B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C3FF89E-C150-9385-7767-7D8D438A8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21AED4C-7489-27C4-AA31-CBF202F5D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049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9F7C5F0-A542-FDE0-2422-0D8C3A38F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D9AA7B9-353E-1B44-55CF-A0F3E961A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3506E03-741D-1561-5FA6-52FB18607A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CBE48A-052E-2747-B3D9-E424EEDCE9AA}" type="datetimeFigureOut">
              <a:rPr lang="cs-CZ" smtClean="0"/>
              <a:t>10.05.2025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DAA29A-E601-B504-FA8B-2B82CE47C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8FF9DD-A211-2422-E4E9-9281ABA68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5DFC45-EFB8-2748-BE8E-65FF8D4ED9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937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Jsi kazatel nebo Boží služebník? | Ježíš tě má rád.cz">
            <a:extLst>
              <a:ext uri="{FF2B5EF4-FFF2-40B4-BE49-F238E27FC236}">
                <a16:creationId xmlns:a16="http://schemas.microsoft.com/office/drawing/2014/main" id="{B3CFD255-4C94-613F-88F2-ED410B3A8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8" name="Rectangle 1037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8158620-4C4F-84EE-A5F9-D0903CE973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Duch Svatý oživuje</a:t>
            </a:r>
          </a:p>
        </p:txBody>
      </p:sp>
      <p:cxnSp>
        <p:nvCxnSpPr>
          <p:cNvPr id="1040" name="Straight Connector 1039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Straight Connector 1041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581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2" name="Rectangle 206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EF61A44-E047-8687-8EF8-959035C75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cs-CZ" sz="5400"/>
              <a:t>Co je v životě nejzásadnější?</a:t>
            </a:r>
          </a:p>
        </p:txBody>
      </p:sp>
      <p:sp>
        <p:nvSpPr>
          <p:cNvPr id="206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194189-A6B0-330B-2E3B-7DB42761E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Zloděj přichází, jen aby kradl, zabíjel a hubil, já jsem přišel, aby měly život a měly ho hojnost.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(Jan 10,10)</a:t>
            </a:r>
          </a:p>
          <a:p>
            <a:r>
              <a:rPr lang="cs-CZ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Jděte [tedy] a čiňte učedníky ze všech národů, křtěte je ve jméno Otce i Syna i Ducha Svatého a učte je zachovávat všechno, co jsem vám přikázal. A hle, já jsem s vámi po všechny dny až do skonání tohoto věku. [Amen.]” </a:t>
            </a:r>
            <a:r>
              <a:rPr lang="cs-CZ" b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s-CZ" b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Mt</a:t>
            </a:r>
            <a:r>
              <a:rPr lang="cs-CZ" b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28,19-20)</a:t>
            </a:r>
            <a:endParaRPr lang="cs-CZ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Kingdom of God vs. Kingdom of the Devil - Universal Church of the Kingdom  of God">
            <a:extLst>
              <a:ext uri="{FF2B5EF4-FFF2-40B4-BE49-F238E27FC236}">
                <a16:creationId xmlns:a16="http://schemas.microsoft.com/office/drawing/2014/main" id="{D40581E3-354B-C673-430E-EE55C8EC8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96" r="23776" b="-3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64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7D3739B-C0F1-3285-603E-C82772C75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cs-CZ" sz="5000"/>
              <a:t>S Ježíšem roste Boží království</a:t>
            </a:r>
          </a:p>
        </p:txBody>
      </p:sp>
      <p:sp>
        <p:nvSpPr>
          <p:cNvPr id="308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9A4188-187C-7ADE-2931-6F4D2E524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cs-CZ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Procházel celou Galilejí, učil v jejich synagogách, hlásal evangelium království a uzdravoval každou nemoc a každou slabost v lidu. </a:t>
            </a:r>
            <a:r>
              <a:rPr lang="cs-CZ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s-CZ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Mt</a:t>
            </a:r>
            <a:r>
              <a:rPr lang="cs-CZ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4,23)</a:t>
            </a:r>
            <a:endParaRPr lang="cs-CZ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4" name="Picture 2" descr="Total Healing Through Faith In The Triumphant Christ - Inspiring Always">
            <a:extLst>
              <a:ext uri="{FF2B5EF4-FFF2-40B4-BE49-F238E27FC236}">
                <a16:creationId xmlns:a16="http://schemas.microsoft.com/office/drawing/2014/main" id="{F6CF14CB-68D8-CC28-2EC5-6D01BFF819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72" r="22038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3505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4A4B0F1-F6E8-AAC6-EDDE-13935ABE7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/>
              <a:t>Proč byla Ježíšova služba účinná?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BCF4EB-BC11-CD67-AEDC-F412ABA8B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sz="3200" dirty="0"/>
              <a:t>trávil čas s Otcem</a:t>
            </a:r>
          </a:p>
          <a:p>
            <a:pPr>
              <a:lnSpc>
                <a:spcPct val="150000"/>
              </a:lnSpc>
            </a:pPr>
            <a:r>
              <a:rPr lang="cs-CZ" sz="3200" dirty="0"/>
              <a:t>modlil se</a:t>
            </a:r>
          </a:p>
          <a:p>
            <a:pPr>
              <a:lnSpc>
                <a:spcPct val="150000"/>
              </a:lnSpc>
            </a:pPr>
            <a:r>
              <a:rPr lang="cs-CZ" sz="3200" dirty="0"/>
              <a:t>znal Boží slovo</a:t>
            </a:r>
          </a:p>
          <a:p>
            <a:pPr>
              <a:lnSpc>
                <a:spcPct val="150000"/>
              </a:lnSpc>
            </a:pPr>
            <a:r>
              <a:rPr lang="cs-CZ" sz="3200" dirty="0"/>
              <a:t>byl si vědom své identity</a:t>
            </a:r>
          </a:p>
          <a:p>
            <a:pPr>
              <a:lnSpc>
                <a:spcPct val="150000"/>
              </a:lnSpc>
            </a:pPr>
            <a:r>
              <a:rPr lang="cs-CZ" sz="3200" dirty="0"/>
              <a:t>byl plný Ducha Svatého</a:t>
            </a:r>
          </a:p>
          <a:p>
            <a:pPr>
              <a:lnSpc>
                <a:spcPct val="150000"/>
              </a:lnSpc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206455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0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Holy Spirit&quot; Photographic Print for Sale by sunshine0">
            <a:extLst>
              <a:ext uri="{FF2B5EF4-FFF2-40B4-BE49-F238E27FC236}">
                <a16:creationId xmlns:a16="http://schemas.microsoft.com/office/drawing/2014/main" id="{8B50C8C7-DAFF-140B-353D-5D8188E9C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63"/>
          <a:stretch/>
        </p:blipFill>
        <p:spPr bwMode="auto">
          <a:xfrm>
            <a:off x="-1" y="-2"/>
            <a:ext cx="5410198" cy="685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4112" name="Rectangle 4111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C3E6AA7-303A-30A0-9575-F3ED563C6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cs-CZ" sz="4000"/>
              <a:t>Ježíš naplněn Duchem Svatým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DFD4C2-1E91-1D43-554C-6B3D6BEE5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6057" y="2370671"/>
            <a:ext cx="6415314" cy="4349443"/>
          </a:xfrm>
        </p:spPr>
        <p:txBody>
          <a:bodyPr anchor="ctr">
            <a:normAutofit/>
          </a:bodyPr>
          <a:lstStyle/>
          <a:p>
            <a:r>
              <a:rPr lang="cs-CZ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Jan vydal svědectví: “Viděl jsem, jak Duch sestupoval jako holubice z nebe a zůstal na něm</a:t>
            </a:r>
            <a:r>
              <a:rPr lang="cs-CZ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 (Jan 1,32)</a:t>
            </a:r>
          </a:p>
          <a:p>
            <a:r>
              <a:rPr lang="cs-CZ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Tehdy Duch Ježíše vyvedl do pustiny, aby byl pokoušen od Ďábla. </a:t>
            </a:r>
            <a:r>
              <a:rPr lang="cs-CZ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s-CZ" b="0" i="0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Mt</a:t>
            </a:r>
            <a:r>
              <a:rPr lang="cs-CZ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4,1)</a:t>
            </a:r>
          </a:p>
          <a:p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Jak Bůh pomazal Duchem Svatým a mocí Ježíše, toho z Nazareta, jenž procházel zemí , činil dobře a uzdravoval všechny, kteří trpěli pod mocí Ďábla, protože Bůh byl s ním.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(Sk 10,38)</a:t>
            </a:r>
            <a:endParaRPr lang="cs-CZ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203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BF669C3-89E7-D4E7-76C7-2D860D751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/>
              <a:t>Duch Svatý v nás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8972B7-A094-34D6-971C-A5B70A680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cs-CZ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Ale říkám vám pravdu: Je pro vás užitečné, abych odešel. Neboť </a:t>
            </a:r>
            <a:r>
              <a:rPr lang="cs-CZ" b="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neodejduli</a:t>
            </a:r>
            <a:r>
              <a:rPr lang="cs-CZ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Zastánce k vám nepřijde; </a:t>
            </a:r>
            <a:r>
              <a:rPr lang="cs-CZ" b="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odejduli</a:t>
            </a:r>
            <a:r>
              <a:rPr lang="cs-CZ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pošlu ho k vám. </a:t>
            </a:r>
            <a:r>
              <a:rPr lang="cs-CZ" b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(Jan 16,7)</a:t>
            </a:r>
            <a:endParaRPr lang="cs-CZ" b="0" i="1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Řekl jim: “Nepřísluší vám poznat časy a doby, které Otec uložil ve své vlastní pravomoci, ale přijmete moc Ducha Svatého, který na vás přijde, a budete mi svědky v Jeruzalémě a v celém Judsku, </a:t>
            </a:r>
            <a:r>
              <a:rPr lang="cs-CZ" b="0" i="1" u="none" strike="noStrik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Samařsku</a:t>
            </a:r>
            <a:r>
              <a:rPr lang="cs-CZ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až po nejzazší konec země.” </a:t>
            </a:r>
            <a:r>
              <a:rPr lang="cs-CZ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(Sk 1,7-8)</a:t>
            </a:r>
          </a:p>
        </p:txBody>
      </p:sp>
    </p:spTree>
    <p:extLst>
      <p:ext uri="{BB962C8B-B14F-4D97-AF65-F5344CB8AC3E}">
        <p14:creationId xmlns:p14="http://schemas.microsoft.com/office/powerpoint/2010/main" val="691720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D832A15-85B3-4D5F-1856-11206F630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/>
              <a:t>Boží moc v nás skrze Ducha Svatého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CE3731-1270-B7AD-05BB-5348F1DCB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15" y="1857829"/>
            <a:ext cx="11611428" cy="48913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600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 se týká duchovních projevů, bratři, nechci, abyste byli v nevědomosti. Víte, že když jste byli pohané, bývali jste neodolatelně vlečeni k němým modlám. Proto vám oznamuji, že žádný, kdo mluví v Duchu Božím, neřekne: "Ježíš buď proklet," a nikdo nemůže říci: "Pán Ježíš," jedině v Duchu svatém.</a:t>
            </a:r>
          </a:p>
          <a:p>
            <a:pPr marL="0" indent="0">
              <a:buNone/>
            </a:pPr>
            <a:r>
              <a:rPr lang="cs-CZ" sz="2600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Jsou rozdíly v darech milosti, ale tentýž Duch; jsou rozdíly v službách, ale tentýž Pán; a jsou rozdíly v působení, ale tentýž Bůh, který působí všechno ve všech. Každému je dáván projev Ducha ke společnému prospěchu.  Neboť jednomu je skrze Ducha dáváno slovo moudrosti, jinému podle téhož Ducha slovo poznání; dalšímu víra v témž Duchu, jinému dary uzdravování v témž Duchu; jinému působení mocných činů, jinému proroctví, jinému rozlišování duchů, dalšímu druhy jazyků, jinému pak výklad jazyků. Avšak to všechno působí jeden a týž Duch, který rozděluje každému jednotlivě, jak sám chce. </a:t>
            </a:r>
            <a:r>
              <a:rPr lang="cs-CZ" sz="2600" b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(1Kor 12, 1-11)</a:t>
            </a:r>
            <a:endParaRPr lang="cs-CZ" sz="2600" b="0" i="1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63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13294DB-70CF-278D-63BC-2624F800E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cs-CZ" sz="3400"/>
              <a:t>Každý z nás je obdarován Duchem Svatým</a:t>
            </a:r>
          </a:p>
        </p:txBody>
      </p:sp>
      <p:sp>
        <p:nvSpPr>
          <p:cNvPr id="6153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536C8F-874F-9E52-CF66-C25EADA7B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5247350" cy="3538728"/>
          </a:xfrm>
        </p:spPr>
        <p:txBody>
          <a:bodyPr anchor="t">
            <a:normAutofit/>
          </a:bodyPr>
          <a:lstStyle/>
          <a:p>
            <a:r>
              <a:rPr lang="cs-CZ" b="0" i="1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Bůh však určil každému orgánu zvláštní úlohu v těle, jak sám chtěl. </a:t>
            </a:r>
            <a:r>
              <a:rPr lang="cs-CZ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(1Kor 12,18)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46" name="Picture 2" descr="Learning Resources Oboustranné magnety - lidské tělo">
            <a:extLst>
              <a:ext uri="{FF2B5EF4-FFF2-40B4-BE49-F238E27FC236}">
                <a16:creationId xmlns:a16="http://schemas.microsoft.com/office/drawing/2014/main" id="{57C4BF54-BE43-A393-7A2D-13265442BB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90" t="4000" r="25674" b="5029"/>
          <a:stretch/>
        </p:blipFill>
        <p:spPr bwMode="auto">
          <a:xfrm>
            <a:off x="6434437" y="640080"/>
            <a:ext cx="4788189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3493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485B01A-5898-7686-05CD-D787D9B12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/>
              <a:t>Rekapitulace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3B8436-0E51-A825-7788-A142C99AE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bojujme za klíčové věci (Boží království)</a:t>
            </a:r>
          </a:p>
          <a:p>
            <a:pPr>
              <a:lnSpc>
                <a:spcPct val="150000"/>
              </a:lnSpc>
            </a:pPr>
            <a:r>
              <a:rPr lang="cs-CZ" dirty="0"/>
              <a:t>každý z nás je důležitý</a:t>
            </a:r>
          </a:p>
          <a:p>
            <a:pPr>
              <a:lnSpc>
                <a:spcPct val="150000"/>
              </a:lnSpc>
            </a:pPr>
            <a:r>
              <a:rPr lang="cs-CZ" dirty="0"/>
              <a:t>každý z nás má obdarovaní, dar/dary Ducha Svatého</a:t>
            </a:r>
          </a:p>
          <a:p>
            <a:pPr>
              <a:lnSpc>
                <a:spcPct val="150000"/>
              </a:lnSpc>
            </a:pPr>
            <a:r>
              <a:rPr lang="cs-CZ" dirty="0"/>
              <a:t>používejme naše obdarování, dary</a:t>
            </a:r>
          </a:p>
          <a:p>
            <a:pPr>
              <a:lnSpc>
                <a:spcPct val="150000"/>
              </a:lnSpc>
            </a:pPr>
            <a:r>
              <a:rPr lang="cs-CZ" dirty="0"/>
              <a:t>naplňujme se Duchem Svatým</a:t>
            </a:r>
          </a:p>
        </p:txBody>
      </p:sp>
    </p:spTree>
    <p:extLst>
      <p:ext uri="{BB962C8B-B14F-4D97-AF65-F5344CB8AC3E}">
        <p14:creationId xmlns:p14="http://schemas.microsoft.com/office/powerpoint/2010/main" val="6553094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3450</TotalTime>
  <Words>570</Words>
  <Application>Microsoft Macintosh PowerPoint</Application>
  <PresentationFormat>Širokoúhlá obrazovka</PresentationFormat>
  <Paragraphs>31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Motiv Office</vt:lpstr>
      <vt:lpstr>Duch Svatý oživuje</vt:lpstr>
      <vt:lpstr>Co je v životě nejzásadnější?</vt:lpstr>
      <vt:lpstr>S Ježíšem roste Boží království</vt:lpstr>
      <vt:lpstr>Proč byla Ježíšova služba účinná?</vt:lpstr>
      <vt:lpstr>Ježíš naplněn Duchem Svatým</vt:lpstr>
      <vt:lpstr>Duch Svatý v nás</vt:lpstr>
      <vt:lpstr>Boží moc v nás skrze Ducha Svatého</vt:lpstr>
      <vt:lpstr>Každý z nás je obdarován Duchem Svatým</vt:lpstr>
      <vt:lpstr>Rekapitulace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Šindelář Martin</dc:creator>
  <cp:lastModifiedBy>Martin Šindelář</cp:lastModifiedBy>
  <cp:revision>6</cp:revision>
  <dcterms:created xsi:type="dcterms:W3CDTF">2024-10-10T19:26:07Z</dcterms:created>
  <dcterms:modified xsi:type="dcterms:W3CDTF">2025-05-11T06:22:47Z</dcterms:modified>
</cp:coreProperties>
</file>