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31" r:id="rId3"/>
    <p:sldId id="450" r:id="rId4"/>
    <p:sldId id="451" r:id="rId5"/>
    <p:sldId id="453" r:id="rId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5" autoAdjust="0"/>
    <p:restoredTop sz="94696" autoAdjust="0"/>
  </p:normalViewPr>
  <p:slideViewPr>
    <p:cSldViewPr>
      <p:cViewPr varScale="1">
        <p:scale>
          <a:sx n="105" d="100"/>
          <a:sy n="105" d="100"/>
        </p:scale>
        <p:origin x="15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02EFAB-7AC9-4029-8848-7B91C6C6BF3F}" type="datetimeFigureOut">
              <a:rPr lang="cs-CZ"/>
              <a:pPr>
                <a:defRPr/>
              </a:pPr>
              <a:t>10.02.2024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BF3CEB-BE48-4F41-B64A-521134903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76F4D4-ABA5-44D4-9BA4-A854D172AA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02697E-38BB-45B2-9A79-AB5CA9BBA3BD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3614D-5A7B-4521-BD3E-D679339BABF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861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3614D-5A7B-4521-BD3E-D679339BABFB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568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3614D-5A7B-4521-BD3E-D679339BABFB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794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3614D-5A7B-4521-BD3E-D679339BABFB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32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EC851-497D-47BE-B208-C847A4B812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33CA2-4EBA-4603-AC7D-E68E71A1BF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B0A8-AFF3-409F-B070-2445F4ACD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F3375-145C-4A84-A095-A33296D50F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DB399-73D9-4716-A6C0-D78398B0F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C2BE-71E5-4BC8-9B96-4EC55DDC48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9104-7396-4493-A8BE-29EADEF556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F15D-C2A8-4201-A006-89DA8809FE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98A3-40E3-40FF-A18A-66C997C07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E0D79-AA08-4155-96A2-506201A520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01AA-EF3D-4F57-8C8F-6AA8731B7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1336D9-2AB6-4A23-B636-38F2AE3D0A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9240"/>
          </a:xfrm>
        </p:spPr>
        <p:txBody>
          <a:bodyPr/>
          <a:lstStyle/>
          <a:p>
            <a:r>
              <a:rPr lang="cs-CZ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Marie, nebo Marta?</a:t>
            </a:r>
            <a:r>
              <a:rPr lang="cs-CZ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dirty="0">
                <a:solidFill>
                  <a:schemeClr val="bg2"/>
                </a:solidFill>
                <a:latin typeface="Arial" charset="0"/>
                <a:cs typeface="Arial" charset="0"/>
              </a:rPr>
              <a:t>Palmovka, 11. 2. 2024</a:t>
            </a:r>
            <a:br>
              <a:rPr lang="cs-CZ" sz="3600" b="1" dirty="0">
                <a:latin typeface="Arial" charset="0"/>
                <a:cs typeface="Arial" charset="0"/>
              </a:rPr>
            </a:br>
            <a:endParaRPr lang="cs-CZ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785"/>
            <a:ext cx="7772400" cy="46085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 "/>
            </a:pPr>
            <a:endParaRPr lang="cs-CZ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 "/>
            </a:pPr>
            <a:endParaRPr lang="cs-CZ" sz="2800" b="1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 "/>
            </a:pPr>
            <a:endParaRPr lang="cs-CZ" sz="2800" b="1" dirty="0"/>
          </a:p>
          <a:p>
            <a:pPr>
              <a:lnSpc>
                <a:spcPct val="90000"/>
              </a:lnSpc>
              <a:buFontTx/>
              <a:buChar char=" "/>
            </a:pPr>
            <a:endParaRPr lang="cs-CZ" sz="2800" b="1" dirty="0"/>
          </a:p>
          <a:p>
            <a:pPr>
              <a:lnSpc>
                <a:spcPct val="90000"/>
              </a:lnSpc>
              <a:buFontTx/>
              <a:buChar char=" "/>
            </a:pPr>
            <a:endParaRPr lang="cs-CZ" sz="2800" b="1" dirty="0"/>
          </a:p>
          <a:p>
            <a:pPr>
              <a:lnSpc>
                <a:spcPct val="90000"/>
              </a:lnSpc>
              <a:buFontTx/>
              <a:buChar char=" "/>
            </a:pPr>
            <a:endParaRPr lang="cs-CZ" sz="2800" b="1" dirty="0"/>
          </a:p>
          <a:p>
            <a:pPr>
              <a:lnSpc>
                <a:spcPct val="90000"/>
              </a:lnSpc>
              <a:buFontTx/>
              <a:buChar char=" "/>
            </a:pPr>
            <a:endParaRPr lang="cs-CZ" sz="28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A93D598-2FE0-737B-4688-71E473EFD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764" y="1380566"/>
            <a:ext cx="3537427" cy="50519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cs-CZ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Marie, nebo Marta?</a:t>
            </a:r>
            <a:endParaRPr lang="cs-CZ" sz="36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3950"/>
          </a:xfrm>
        </p:spPr>
        <p:txBody>
          <a:bodyPr/>
          <a:lstStyle/>
          <a:p>
            <a:pPr>
              <a:buNone/>
            </a:pPr>
            <a:endParaRPr lang="cs-CZ" sz="1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3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Nějaká žena jménem Marta jej přijala do svého domu. Měla sestru, která se jmenovala Marie. Ta se posadila k Pánovým nohám a poslouchala jeho slovo. Ale Marta měla plno práce s obsluhováním. Přistoupila k němu a řekla:</a:t>
            </a:r>
            <a:endParaRPr lang="cs-C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3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cs-CZ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Marie, nebo Marta?</a:t>
            </a:r>
            <a:endParaRPr lang="cs-CZ" sz="36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395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„Pane, nezáleží ti na tom, že mě má sestra nechala sloužit samotnou? Řekni jí přece, ať mi pomůže!“</a:t>
            </a:r>
            <a:r>
              <a:rPr lang="cs-CZ" dirty="0">
                <a:effectLst/>
              </a:rPr>
              <a:t>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Pán jí odpověděl: „Marto, Marto, děláš si starosti a znepokojuješ se mnoha věcmi, jedno je však potřeba. Marie si vybrala dobrý díl, jenž jí nebude odňat.“</a:t>
            </a:r>
            <a:endParaRPr lang="cs-CZ" sz="1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32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Lukáš 10,39–42</a:t>
            </a:r>
            <a:endParaRPr lang="cs-CZ" sz="32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2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cs-CZ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Marie, nebo Marta?</a:t>
            </a:r>
            <a:endParaRPr lang="cs-CZ" sz="36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3950"/>
          </a:xfrm>
        </p:spPr>
        <p:txBody>
          <a:bodyPr/>
          <a:lstStyle/>
          <a:p>
            <a:pPr marL="0" indent="0">
              <a:buNone/>
            </a:pPr>
            <a:endParaRPr lang="cs-CZ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 mu řekl:</a:t>
            </a:r>
            <a:r>
              <a:rPr lang="cs-CZ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„Člověče, kdo mě ustanovil nad vámi soudcem nebo rozhodčím?“</a:t>
            </a:r>
            <a:r>
              <a:rPr lang="cs-CZ" sz="3600" dirty="0">
                <a:effectLst/>
              </a:rPr>
              <a:t> </a:t>
            </a:r>
          </a:p>
          <a:p>
            <a:pPr marL="0" indent="0">
              <a:buNone/>
            </a:pPr>
            <a:endParaRPr lang="cs-CZ" sz="3200" dirty="0">
              <a:solidFill>
                <a:schemeClr val="bg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2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Lukáš 12,14</a:t>
            </a:r>
            <a:endParaRPr lang="cs-CZ" sz="32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30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cs-CZ" sz="3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Marie, nebo Marta?</a:t>
            </a:r>
            <a:endParaRPr lang="cs-CZ" sz="36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3950"/>
          </a:xfrm>
        </p:spPr>
        <p:txBody>
          <a:bodyPr/>
          <a:lstStyle/>
          <a:p>
            <a:pPr marL="0" indent="0">
              <a:buNone/>
            </a:pPr>
            <a:endParaRPr lang="cs-CZ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Ježíš miloval Martu i její sestru...</a:t>
            </a:r>
            <a:r>
              <a:rPr lang="cs-CZ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>
                <a:effectLst/>
              </a:rPr>
              <a:t> </a:t>
            </a:r>
          </a:p>
          <a:p>
            <a:pPr marL="0" indent="0">
              <a:buNone/>
            </a:pPr>
            <a:endParaRPr lang="cs-CZ" sz="3200" dirty="0">
              <a:solidFill>
                <a:schemeClr val="bg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2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11,5</a:t>
            </a:r>
            <a:endParaRPr lang="cs-CZ" sz="32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28727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178</Words>
  <Application>Microsoft Macintosh PowerPoint</Application>
  <PresentationFormat>Předvádění na obrazovce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Výchozí návrh</vt:lpstr>
      <vt:lpstr>Marie, nebo Marta? Palmovka, 11. 2. 2024 </vt:lpstr>
      <vt:lpstr>Marie, nebo Marta?</vt:lpstr>
      <vt:lpstr>Marie, nebo Marta?</vt:lpstr>
      <vt:lpstr>Marie, nebo Marta?</vt:lpstr>
      <vt:lpstr>Marie, nebo Marta?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Neviditelné rozhoduje</dc:title>
  <dc:creator>Tomáš Dittrich</dc:creator>
  <cp:lastModifiedBy>Microsoft Office User</cp:lastModifiedBy>
  <cp:revision>179</cp:revision>
  <dcterms:created xsi:type="dcterms:W3CDTF">2014-06-29T05:53:27Z</dcterms:created>
  <dcterms:modified xsi:type="dcterms:W3CDTF">2024-02-10T20:49:52Z</dcterms:modified>
</cp:coreProperties>
</file>