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23" r:id="rId3"/>
    <p:sldId id="373" r:id="rId4"/>
    <p:sldId id="378" r:id="rId5"/>
    <p:sldId id="379" r:id="rId6"/>
    <p:sldId id="370" r:id="rId7"/>
    <p:sldId id="380" r:id="rId8"/>
    <p:sldId id="381" r:id="rId9"/>
    <p:sldId id="382" r:id="rId10"/>
    <p:sldId id="383" r:id="rId11"/>
    <p:sldId id="393" r:id="rId12"/>
    <p:sldId id="384" r:id="rId13"/>
    <p:sldId id="388" r:id="rId14"/>
    <p:sldId id="386" r:id="rId15"/>
    <p:sldId id="389" r:id="rId16"/>
    <p:sldId id="39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3"/>
  </p:normalViewPr>
  <p:slideViewPr>
    <p:cSldViewPr snapToGrid="0">
      <p:cViewPr varScale="1">
        <p:scale>
          <a:sx n="94" d="100"/>
          <a:sy n="94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703B0-9A7B-3D40-9324-7D0C1D95B012}" type="datetimeFigureOut">
              <a:rPr lang="cs-CZ" smtClean="0"/>
              <a:t>21.01.2023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04DD3-4BCC-1B4E-A417-ED0B35438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07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2697E-38BB-45B2-9A79-AB5CA9BBA3BD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924C8-9755-450E-BE19-EBD55497C80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841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924C8-9755-450E-BE19-EBD55497C80B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45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924C8-9755-450E-BE19-EBD55497C80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949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924C8-9755-450E-BE19-EBD55497C80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626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924C8-9755-450E-BE19-EBD55497C80B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079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924C8-9755-450E-BE19-EBD55497C80B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34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3614D-5A7B-4521-BD3E-D679339BABFB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3614D-5A7B-4521-BD3E-D679339BABFB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70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3614D-5A7B-4521-BD3E-D679339BABF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3614D-5A7B-4521-BD3E-D679339BABF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363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924C8-9755-450E-BE19-EBD55497C80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58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924C8-9755-450E-BE19-EBD55497C80B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785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924C8-9755-450E-BE19-EBD55497C80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76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924C8-9755-450E-BE19-EBD55497C80B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61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20BCF-91AE-37D9-589E-9CC31E38A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9DAEB6-E17C-6148-7E1D-0B52183A2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732308-F429-08EA-8B72-7E6F8F65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1DF5-DF79-9A4C-B9FD-FDAE09F833A2}" type="datetimeFigureOut">
              <a:rPr lang="cs-CZ" smtClean="0"/>
              <a:t>21.01.2023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76EA3C-D14F-B074-174D-761BE83B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271130-B091-CCD8-633A-F560C724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72B9-B0D4-D748-893E-BCB309B52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20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E7755-7D77-B436-9142-3BB8D910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D849189-9722-742B-7812-E3E20CD82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EFA5D7-B91E-EC2C-35F2-60F0EF5B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1DF5-DF79-9A4C-B9FD-FDAE09F833A2}" type="datetimeFigureOut">
              <a:rPr lang="cs-CZ" smtClean="0"/>
              <a:t>21.01.2023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003D1C-D36E-2A6B-7E85-A1BCDD26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D679A3-D337-C203-0F38-37966984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72B9-B0D4-D748-893E-BCB309B52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99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BA70249-B7D6-F01A-C2C5-F5CD3B82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4C9E3B-2B33-70E8-B2C6-EDA3729A8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4ED952-9C9C-D8BF-E965-9EEA17D2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1DF5-DF79-9A4C-B9FD-FDAE09F833A2}" type="datetimeFigureOut">
              <a:rPr lang="cs-CZ" smtClean="0"/>
              <a:t>21.01.2023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358E88-FEE3-FAA6-4199-DBE1ED56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F4535B-DFD4-7126-C158-B2BF6CBB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72B9-B0D4-D748-893E-BCB309B52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34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E3FC3-E46B-14B2-14F1-D934FDAC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2E1253-47B8-CC1D-4255-87E1A5840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D77C36-8FD0-51C0-2127-CA7C4EC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1DF5-DF79-9A4C-B9FD-FDAE09F833A2}" type="datetimeFigureOut">
              <a:rPr lang="cs-CZ" smtClean="0"/>
              <a:t>21.01.2023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9E7DD7-A8FB-E5DD-3B58-17D517E2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707729-CBD6-5666-3160-52FE958E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72B9-B0D4-D748-893E-BCB309B52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00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2C9FE-684E-8FCC-7526-BC55C94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C0A002-1430-0A79-D420-639688C9A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3C60F1-0C4C-9A1E-5F78-59D2D585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1DF5-DF79-9A4C-B9FD-FDAE09F833A2}" type="datetimeFigureOut">
              <a:rPr lang="cs-CZ" smtClean="0"/>
              <a:t>21.01.2023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E34E09-7C65-F6F5-AAF1-002C66AA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131AB4-BF84-5490-625C-5F269F4C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72B9-B0D4-D748-893E-BCB309B52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3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7C9EC-3F43-B55F-AC40-D7A9D81D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918A68-29F4-53FC-5DE7-CEAD71753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DDDE3D4-958A-6806-A518-04E6D7F4A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043F6E-F429-0C4A-DCA8-086E0B56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1DF5-DF79-9A4C-B9FD-FDAE09F833A2}" type="datetimeFigureOut">
              <a:rPr lang="cs-CZ" smtClean="0"/>
              <a:t>21.01.2023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979606-043A-94C2-7FAF-EA73C8EA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E87309-399C-D6B1-8103-F84D17F1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72B9-B0D4-D748-893E-BCB309B52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6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5017D-4135-EED6-CDE3-6C9EE1B75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B53A9D-F360-EFF0-FC72-EBFFA43E5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C3FDA8-60C5-72E2-5B43-5A4AB101F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7EFC27-A4C0-72A1-6EF6-F1EE287CE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5C0F5C8-8A1D-1FB7-BA7B-C4C74BC79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F552CF7-2E38-8B52-A3E6-18B85D83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1DF5-DF79-9A4C-B9FD-FDAE09F833A2}" type="datetimeFigureOut">
              <a:rPr lang="cs-CZ" smtClean="0"/>
              <a:t>21.01.2023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FB7A938-084D-5D8E-A1D0-1CCAB562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7CCEE63-6F29-E456-4491-FE854ECD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72B9-B0D4-D748-893E-BCB309B52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5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CBA75-1EE2-E492-E83F-ABEDBA66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EB3F4AF-F4B6-FB73-ECD6-436F23CA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1DF5-DF79-9A4C-B9FD-FDAE09F833A2}" type="datetimeFigureOut">
              <a:rPr lang="cs-CZ" smtClean="0"/>
              <a:t>21.01.2023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1CE12B-4507-54D4-3A96-6ED3162B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D80F2E-6C32-FC96-3D68-A863AB7F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72B9-B0D4-D748-893E-BCB309B52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92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3C0A840-09CD-CC2B-07C9-7E8E51CD6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1DF5-DF79-9A4C-B9FD-FDAE09F833A2}" type="datetimeFigureOut">
              <a:rPr lang="cs-CZ" smtClean="0"/>
              <a:t>21.01.2023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1609BE4-7A7C-D9E2-F822-28B264A8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715C80-6EB7-440C-0DD4-48B56EAD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72B9-B0D4-D748-893E-BCB309B52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8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3203CA-B5E7-862D-C882-41163D76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24EB79-46D4-1C43-072D-66CEDC231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839897-5646-C962-3CB2-9AFC935F3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012C7F-7C96-FA03-2DE4-F2F98797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1DF5-DF79-9A4C-B9FD-FDAE09F833A2}" type="datetimeFigureOut">
              <a:rPr lang="cs-CZ" smtClean="0"/>
              <a:t>21.01.2023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84AE80-E072-2F9E-D403-A28758474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D642BE-6650-09E6-520A-CD3D3F17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72B9-B0D4-D748-893E-BCB309B52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51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020BAF-A16F-167D-4B37-296B88D7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FCBE82E-6DE7-E322-6990-EFA0B4023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D2D896-2513-5A79-D30B-FC43C8697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5D2F21-6CD5-A13B-82A3-3182901F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1DF5-DF79-9A4C-B9FD-FDAE09F833A2}" type="datetimeFigureOut">
              <a:rPr lang="cs-CZ" smtClean="0"/>
              <a:t>21.01.2023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1C8DC3-67F2-EFD6-AFE4-EE09F99F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FF2DF6-E101-187E-7CFE-D306E593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72B9-B0D4-D748-893E-BCB309B52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42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AD860F-A6A8-36B3-A449-26ED2E1EF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30030E-BAAF-1ADE-F428-B71CBAB1B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C733EF-96F9-9C2D-B5D0-A63806079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D1DF5-DF79-9A4C-B9FD-FDAE09F833A2}" type="datetimeFigureOut">
              <a:rPr lang="cs-CZ" smtClean="0"/>
              <a:t>21.01.2023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6B5ED7-94BF-8DA7-C4AF-C70AD2860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79F464-A61F-834E-AF0D-723EF11F7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72B9-B0D4-D748-893E-BCB309B52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58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047" y="609600"/>
            <a:ext cx="10440537" cy="838200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700213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 "/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 "/>
            </a:pPr>
            <a:endParaRPr lang="cs-CZ" b="1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 "/>
            </a:pPr>
            <a:endParaRPr lang="cs-CZ" b="1" dirty="0"/>
          </a:p>
          <a:p>
            <a:pPr>
              <a:lnSpc>
                <a:spcPct val="90000"/>
              </a:lnSpc>
              <a:buFontTx/>
              <a:buChar char=" "/>
            </a:pPr>
            <a:endParaRPr lang="cs-CZ" b="1" dirty="0"/>
          </a:p>
          <a:p>
            <a:pPr>
              <a:lnSpc>
                <a:spcPct val="90000"/>
              </a:lnSpc>
              <a:buFontTx/>
              <a:buChar char=" "/>
            </a:pPr>
            <a:endParaRPr lang="cs-CZ" b="1" dirty="0"/>
          </a:p>
          <a:p>
            <a:pPr>
              <a:lnSpc>
                <a:spcPct val="90000"/>
              </a:lnSpc>
              <a:buFontTx/>
              <a:buChar char=" "/>
            </a:pPr>
            <a:endParaRPr lang="cs-CZ" b="1" dirty="0"/>
          </a:p>
          <a:p>
            <a:pPr>
              <a:lnSpc>
                <a:spcPct val="90000"/>
              </a:lnSpc>
              <a:buFontTx/>
              <a:buChar char=" "/>
            </a:pPr>
            <a:endParaRPr lang="cs-CZ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b="1" dirty="0">
                <a:latin typeface="Arial" charset="0"/>
                <a:cs typeface="Arial" charset="0"/>
              </a:rPr>
              <a:t>Palmovka, 22. ledna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41696" y="609600"/>
            <a:ext cx="10249468" cy="8382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 </a:t>
            </a:r>
            <a:endParaRPr lang="cs-CZ" sz="4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4525" y="1781175"/>
            <a:ext cx="10249468" cy="4467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cs-CZ" sz="1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44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</a:t>
            </a:r>
            <a:r>
              <a:rPr lang="cs-CZ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mění situace, životy </a:t>
            </a:r>
            <a:r>
              <a:rPr lang="cs-CZ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dějiny</a:t>
            </a:r>
          </a:p>
          <a:p>
            <a:pPr marL="0" indent="0" algn="ctr">
              <a:buNone/>
            </a:pPr>
            <a:endParaRPr lang="cs-CZ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nemáme žádný jiný prostředek změny</a:t>
            </a:r>
            <a:endParaRPr lang="cs-CZ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44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1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6C2EAD1-C57F-BB8B-E3C3-C5379D35B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0"/>
            <a:ext cx="5554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60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41696" y="609600"/>
            <a:ext cx="10249468" cy="8382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 </a:t>
            </a:r>
            <a:endParaRPr lang="cs-CZ" sz="4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4525" y="1781175"/>
            <a:ext cx="10249468" cy="4467225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rabicParenR"/>
            </a:pPr>
            <a:r>
              <a:rPr lang="cs-CZ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buď modlitbu odsunout na okraj</a:t>
            </a:r>
          </a:p>
          <a:p>
            <a:pPr marL="742950" indent="-742950">
              <a:buAutoNum type="arabicParenR"/>
            </a:pPr>
            <a:endParaRPr lang="cs-CZ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pak:</a:t>
            </a:r>
            <a:r>
              <a:rPr lang="cs-CZ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Dychtíte, ale nemáte... </a:t>
            </a:r>
          </a:p>
          <a:p>
            <a:pPr marL="0" indent="0">
              <a:buNone/>
            </a:pPr>
            <a:r>
              <a:rPr lang="cs-CZ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nic nemáte, protože nežádáte</a:t>
            </a:r>
            <a:r>
              <a:rPr lang="cs-CZ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cs-CZ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Jakub 4,2</a:t>
            </a:r>
          </a:p>
          <a:p>
            <a:pPr marL="742950" indent="-742950" algn="ctr">
              <a:buAutoNum type="arabicParenR"/>
            </a:pPr>
            <a:endParaRPr lang="cs-CZ" sz="4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nebo s </a:t>
            </a:r>
            <a:r>
              <a:rPr lang="cs-CZ" sz="4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modlitbou intimně žít</a:t>
            </a:r>
            <a:endParaRPr lang="cs-CZ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44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55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41696" y="609600"/>
            <a:ext cx="10249468" cy="8382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 </a:t>
            </a:r>
            <a:endParaRPr lang="cs-CZ" sz="4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4525" y="1781175"/>
            <a:ext cx="10249468" cy="4467225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rabicParenR"/>
            </a:pPr>
            <a:r>
              <a:rPr lang="cs-CZ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buď modlitbu odsunout na okraj</a:t>
            </a:r>
          </a:p>
          <a:p>
            <a:pPr marL="742950" indent="-742950">
              <a:buAutoNum type="arabicParenR"/>
            </a:pPr>
            <a:endParaRPr lang="cs-CZ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Pak platí:</a:t>
            </a:r>
            <a:r>
              <a:rPr lang="cs-CZ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Dychtíte, ale nemáte... </a:t>
            </a:r>
          </a:p>
          <a:p>
            <a:pPr marL="0" indent="0">
              <a:buNone/>
            </a:pPr>
            <a:r>
              <a:rPr lang="cs-CZ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nic nemáte, protože nežádáte</a:t>
            </a:r>
            <a:r>
              <a:rPr lang="cs-CZ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3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Jakub 4,2</a:t>
            </a:r>
          </a:p>
          <a:p>
            <a:pPr marL="742950" indent="-742950" algn="ctr">
              <a:buAutoNum type="arabicParenR"/>
            </a:pPr>
            <a:endParaRPr lang="cs-CZ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nebo s </a:t>
            </a:r>
            <a:r>
              <a:rPr lang="cs-CZ" sz="4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modlitbou intimně žít</a:t>
            </a:r>
            <a:endParaRPr lang="cs-CZ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44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9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41696" y="609600"/>
            <a:ext cx="10249468" cy="8382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 </a:t>
            </a:r>
            <a:endParaRPr lang="cs-CZ" sz="4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4525" y="1781175"/>
            <a:ext cx="10249468" cy="4467225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rabicParenR"/>
            </a:pPr>
            <a:r>
              <a:rPr lang="cs-CZ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buď modlitbu odsunout na okraj</a:t>
            </a:r>
          </a:p>
          <a:p>
            <a:pPr marL="742950" indent="-742950">
              <a:buAutoNum type="arabicParenR"/>
            </a:pPr>
            <a:endParaRPr lang="cs-CZ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Pak platí:</a:t>
            </a:r>
            <a:r>
              <a:rPr lang="cs-CZ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Dychtíte, ale nemáte... </a:t>
            </a:r>
          </a:p>
          <a:p>
            <a:pPr marL="0" indent="0">
              <a:buNone/>
            </a:pPr>
            <a:r>
              <a:rPr lang="cs-CZ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nic nemáte, protože nežádáte</a:t>
            </a:r>
            <a:r>
              <a:rPr lang="cs-CZ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3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Jakub 4,2</a:t>
            </a:r>
          </a:p>
          <a:p>
            <a:pPr marL="742950" indent="-742950" algn="ctr">
              <a:buAutoNum type="arabicParenR"/>
            </a:pPr>
            <a:endParaRPr lang="cs-CZ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nebo s </a:t>
            </a:r>
            <a:r>
              <a:rPr lang="cs-CZ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modlitbou intimně žít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44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0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41696" y="609600"/>
            <a:ext cx="10249468" cy="8382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 </a:t>
            </a:r>
            <a:endParaRPr lang="cs-CZ" sz="4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4525" y="1781175"/>
            <a:ext cx="10249468" cy="4467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cs-CZ" sz="1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36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Zaslíbení pro modlitbu: pokoj</a:t>
            </a:r>
          </a:p>
          <a:p>
            <a:pPr marL="0" indent="0">
              <a:buNone/>
            </a:pPr>
            <a:endParaRPr lang="cs-CZ" sz="1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nic nebuďte úzkostliví, ale ve všem oznamujte Bohu své žádosti v modlitbě a prosbě s děkováním. A pokoj Boží, který převyšuje všechno porozumění, bude střežit vaše srdce a vaše myšlenky v Kristu Ježíši.</a:t>
            </a:r>
            <a:endParaRPr lang="cs-CZ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3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Filipským 4,6–7</a:t>
            </a:r>
          </a:p>
          <a:p>
            <a:pPr marL="0" indent="0" algn="ctr">
              <a:buNone/>
            </a:pPr>
            <a:endParaRPr lang="cs-CZ" sz="40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85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41696" y="609600"/>
            <a:ext cx="10249468" cy="8382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 </a:t>
            </a:r>
            <a:endParaRPr lang="cs-CZ" sz="4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4525" y="1781175"/>
            <a:ext cx="10249468" cy="4467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cs-CZ" sz="1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36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Zaslíbení pro modlitbu: plnost radosti</a:t>
            </a:r>
          </a:p>
          <a:p>
            <a:pPr marL="0" indent="0">
              <a:buNone/>
            </a:pPr>
            <a:endParaRPr lang="cs-CZ" sz="1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Amen, amen, pravím vám: Jestliže o něco požádáte Otce v mém jménu, dá vám to. Až dosud jste o nic nepožádali v mém jménu; žádejte a dostanete, aby vaše radost byla úplná.</a:t>
            </a:r>
            <a:endParaRPr lang="cs-CZ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3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 16,23–24</a:t>
            </a:r>
          </a:p>
        </p:txBody>
      </p:sp>
    </p:spTree>
    <p:extLst>
      <p:ext uri="{BB962C8B-B14F-4D97-AF65-F5344CB8AC3E}">
        <p14:creationId xmlns:p14="http://schemas.microsoft.com/office/powerpoint/2010/main" val="606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59809" y="609600"/>
            <a:ext cx="10467833" cy="8382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 </a:t>
            </a:r>
            <a:endParaRPr lang="cs-CZ" sz="48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5469" y="1557338"/>
            <a:ext cx="10058400" cy="4463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4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</a:t>
            </a:r>
          </a:p>
          <a:p>
            <a:endParaRPr lang="cs-CZ" sz="8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		</a:t>
            </a:r>
            <a:endParaRPr lang="cs-CZ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 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59809" y="609600"/>
            <a:ext cx="10467833" cy="8382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 </a:t>
            </a:r>
            <a:endParaRPr lang="cs-CZ" sz="48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5469" y="1557338"/>
            <a:ext cx="10058400" cy="4463950"/>
          </a:xfrm>
        </p:spPr>
        <p:txBody>
          <a:bodyPr>
            <a:normAutofit fontScale="25000" lnSpcReduction="20000"/>
          </a:bodyPr>
          <a:lstStyle/>
          <a:p>
            <a:endParaRPr lang="cs-CZ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</a:t>
            </a:r>
          </a:p>
          <a:p>
            <a:endParaRPr lang="cs-CZ" sz="8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tj. co se o sobě můžeme dovědět na základě toho, jak se modlíme</a:t>
            </a:r>
          </a:p>
          <a:p>
            <a:pPr marL="0" indent="0">
              <a:buNone/>
            </a:pPr>
            <a:endParaRPr lang="cs-CZ" sz="16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		</a:t>
            </a:r>
            <a:endParaRPr lang="cs-CZ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7102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59809" y="609600"/>
            <a:ext cx="10467833" cy="8382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 </a:t>
            </a:r>
            <a:endParaRPr lang="cs-CZ" sz="48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5469" y="1557338"/>
            <a:ext cx="10058400" cy="4463950"/>
          </a:xfrm>
        </p:spPr>
        <p:txBody>
          <a:bodyPr>
            <a:normAutofit fontScale="25000" lnSpcReduction="20000"/>
          </a:bodyPr>
          <a:lstStyle/>
          <a:p>
            <a:endParaRPr lang="cs-CZ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</a:t>
            </a:r>
          </a:p>
          <a:p>
            <a:endParaRPr lang="cs-CZ" sz="8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tj. co se o sobě můžeme dovědět na základě toho, jak se modlíme</a:t>
            </a:r>
          </a:p>
          <a:p>
            <a:pPr marL="0" indent="0">
              <a:buNone/>
            </a:pPr>
            <a:endParaRPr lang="cs-CZ" sz="16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– nejnižší práh vztahu s Bohem</a:t>
            </a:r>
          </a:p>
          <a:p>
            <a:endParaRPr lang="cs-CZ" sz="8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		</a:t>
            </a:r>
            <a:endParaRPr lang="cs-CZ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50338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59809" y="609600"/>
            <a:ext cx="10467833" cy="8382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 </a:t>
            </a:r>
            <a:endParaRPr lang="cs-CZ" sz="48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5469" y="1557338"/>
            <a:ext cx="10058400" cy="4463950"/>
          </a:xfrm>
        </p:spPr>
        <p:txBody>
          <a:bodyPr>
            <a:normAutofit fontScale="25000" lnSpcReduction="20000"/>
          </a:bodyPr>
          <a:lstStyle/>
          <a:p>
            <a:endParaRPr lang="cs-CZ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</a:t>
            </a:r>
          </a:p>
          <a:p>
            <a:endParaRPr lang="cs-CZ" sz="5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tj. co se o sobě můžeme dovědět na základě toho, jak se modlíme</a:t>
            </a:r>
          </a:p>
          <a:p>
            <a:pPr marL="0" indent="0">
              <a:buNone/>
            </a:pPr>
            <a:endParaRPr lang="cs-CZ" sz="19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– nejnižší práh vztahu s Bohem</a:t>
            </a:r>
          </a:p>
          <a:p>
            <a:endParaRPr lang="cs-CZ" sz="5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tj. modlitba není žádná věda</a:t>
            </a:r>
          </a:p>
          <a:p>
            <a:pPr>
              <a:buNone/>
            </a:pP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		</a:t>
            </a:r>
            <a:endParaRPr lang="cs-CZ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324516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41696" y="609600"/>
            <a:ext cx="10249468" cy="8382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 </a:t>
            </a:r>
            <a:endParaRPr lang="cs-CZ" sz="4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4525" y="1781175"/>
            <a:ext cx="10249468" cy="4467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cs-CZ" sz="1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sz="3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nic nebuďte úzkostliví,</a:t>
            </a:r>
          </a:p>
          <a:p>
            <a:pPr marL="0" indent="0">
              <a:buNone/>
            </a:pPr>
            <a:r>
              <a:rPr lang="cs-CZ" sz="3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 ve všem oznamujte Bohu své žádosti</a:t>
            </a:r>
          </a:p>
          <a:p>
            <a:pPr marL="0" indent="0">
              <a:buNone/>
            </a:pPr>
            <a:r>
              <a:rPr lang="cs-CZ" sz="3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modlitbě a prosbě s děkováním.</a:t>
            </a:r>
            <a:endParaRPr lang="cs-CZ" sz="3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3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Filipským 4,6</a:t>
            </a:r>
          </a:p>
          <a:p>
            <a:pPr marL="0" indent="0">
              <a:buNone/>
            </a:pPr>
            <a:endParaRPr lang="cs-CZ" sz="32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0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41696" y="609600"/>
            <a:ext cx="10249468" cy="8382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 </a:t>
            </a:r>
            <a:endParaRPr lang="cs-CZ" sz="4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4525" y="1781175"/>
            <a:ext cx="10249468" cy="4467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cs-CZ" sz="1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sz="3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nic nebuďte úzkostliví,</a:t>
            </a:r>
          </a:p>
          <a:p>
            <a:pPr marL="0" indent="0">
              <a:buNone/>
            </a:pPr>
            <a:r>
              <a:rPr lang="cs-CZ" sz="3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 ve všem oznamujte Bohu své žádosti</a:t>
            </a:r>
          </a:p>
          <a:p>
            <a:pPr marL="0" indent="0">
              <a:buNone/>
            </a:pPr>
            <a:r>
              <a:rPr lang="cs-CZ" sz="3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modlitbě a prosbě s děkováním.</a:t>
            </a:r>
            <a:endParaRPr lang="cs-CZ" sz="3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3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Filipským 4,6</a:t>
            </a:r>
          </a:p>
          <a:p>
            <a:pPr marL="0" indent="0">
              <a:buNone/>
            </a:pPr>
            <a:endParaRPr lang="cs-CZ" sz="32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r>
              <a:rPr lang="cs-CZ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úzkosti a starosti</a:t>
            </a:r>
            <a:endParaRPr lang="cs-CZ" sz="40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1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41696" y="609600"/>
            <a:ext cx="10249468" cy="8382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 </a:t>
            </a:r>
            <a:endParaRPr lang="cs-CZ" sz="4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4525" y="1781175"/>
            <a:ext cx="10249468" cy="4467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cs-CZ" sz="1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sz="3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nic nebuďte úzkostliví,</a:t>
            </a:r>
          </a:p>
          <a:p>
            <a:pPr marL="0" indent="0">
              <a:buNone/>
            </a:pPr>
            <a:r>
              <a:rPr lang="cs-CZ" sz="3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 ve všem oznamujte Bohu své žádosti</a:t>
            </a:r>
          </a:p>
          <a:p>
            <a:pPr marL="0" indent="0">
              <a:buNone/>
            </a:pPr>
            <a:r>
              <a:rPr lang="cs-CZ" sz="3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modlitbě a prosbě s děkováním.</a:t>
            </a:r>
            <a:endParaRPr lang="cs-CZ" sz="3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3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Filipským 4,6</a:t>
            </a:r>
          </a:p>
          <a:p>
            <a:pPr marL="0" indent="0">
              <a:buNone/>
            </a:pPr>
            <a:endParaRPr lang="cs-CZ" sz="32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úzkosti a starosti </a:t>
            </a:r>
            <a:r>
              <a:rPr lang="cs-CZ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nebo</a:t>
            </a:r>
            <a:r>
              <a:rPr lang="cs-CZ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</a:t>
            </a:r>
            <a:endParaRPr lang="cs-CZ" sz="40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9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41696" y="609600"/>
            <a:ext cx="10249468" cy="8382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je náš duchovní teploměr </a:t>
            </a:r>
            <a:endParaRPr lang="cs-CZ" sz="4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4525" y="1781175"/>
            <a:ext cx="10249468" cy="4467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cs-CZ" sz="1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modlitba mění situace, životy i dějiny</a:t>
            </a:r>
          </a:p>
          <a:p>
            <a:pPr marL="0" indent="0" algn="ctr">
              <a:buNone/>
            </a:pPr>
            <a:endParaRPr lang="cs-CZ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44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913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468</Words>
  <Application>Microsoft Macintosh PowerPoint</Application>
  <PresentationFormat>Širokoúhlá obrazovka</PresentationFormat>
  <Paragraphs>146</Paragraphs>
  <Slides>16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Modlitba je náš duchovní teploměr </vt:lpstr>
      <vt:lpstr>Modlitba je náš duchovní teploměr </vt:lpstr>
      <vt:lpstr>Modlitba je náš duchovní teploměr </vt:lpstr>
      <vt:lpstr>Modlitba je náš duchovní teploměr </vt:lpstr>
      <vt:lpstr>Modlitba je náš duchovní teploměr </vt:lpstr>
      <vt:lpstr>Modlitba je náš duchovní teploměr </vt:lpstr>
      <vt:lpstr>Modlitba je náš duchovní teploměr </vt:lpstr>
      <vt:lpstr>Modlitba je náš duchovní teploměr </vt:lpstr>
      <vt:lpstr>Modlitba je náš duchovní teploměr </vt:lpstr>
      <vt:lpstr>Modlitba je náš duchovní teploměr </vt:lpstr>
      <vt:lpstr>Prezentace aplikace PowerPoint</vt:lpstr>
      <vt:lpstr>Modlitba je náš duchovní teploměr </vt:lpstr>
      <vt:lpstr>Modlitba je náš duchovní teploměr </vt:lpstr>
      <vt:lpstr>Modlitba je náš duchovní teploměr </vt:lpstr>
      <vt:lpstr>Modlitba je náš duchovní teploměr </vt:lpstr>
      <vt:lpstr>Modlitba je náš duchovní teploměr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Microsoft Office User</dc:creator>
  <cp:lastModifiedBy>Microsoft Office User</cp:lastModifiedBy>
  <cp:revision>19</cp:revision>
  <dcterms:created xsi:type="dcterms:W3CDTF">2022-12-10T18:04:34Z</dcterms:created>
  <dcterms:modified xsi:type="dcterms:W3CDTF">2023-01-21T21:32:42Z</dcterms:modified>
</cp:coreProperties>
</file>