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D2549-FF67-4E36-A4FE-D6E685E90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E70237-D5DB-44BE-997A-FB344AEA1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D0DBD2-1CAB-4D69-89D4-B220AA08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12AC76-CC9A-4352-8706-94712A33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E16FFD-F985-4A9E-81E8-DE7728F5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74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494F4-C2AC-4B0F-9233-23815751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604DB1-11F9-4320-A23A-32A4FB14F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8EE9E-56F5-4429-A035-033BAEC1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00D370-B168-40A4-84FE-384CA79B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D1FFDB-9E4D-42E9-BB7F-4998C4D3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15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32A189-88AA-4FEF-BE16-77824BABF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93F105-40E9-4EF3-9E6C-C5A2C1149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BC2F8A-11D8-42FC-8825-24FD5CB5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F10FA7-F5CF-46E3-ACBE-57190167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2C3D17-6FEC-4594-B65E-CF2EBE51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73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D4281-5D3E-414B-9C92-401102F5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50960-D510-4933-BDE6-750DCC7A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F3C62A-0AD9-4F91-8DDE-C34CC017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FBA1C9-CCE5-4BF9-83B8-0F3815AE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D2CC5D-D35D-4143-BFCC-A4F9DA3B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39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F20F5-A241-4805-8EB1-B47EC4DE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998157-250A-4096-BEF1-D5DBC4C72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EFF0E8-8308-4D1A-A1C4-0EE63180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11096C-DA02-4C15-91B9-E919D192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338171-5C3C-4AAD-A45D-A61DD8AE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08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6CCDA-7CA9-4FE0-8EE1-91B80FBC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44EE2-6337-4D56-9233-354F1846C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1706E2-1C78-4BEF-B816-62EFB0E04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99F90F-9A49-4B64-BA7B-1866D153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D455E6-3FBC-4E62-9238-E30155B4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3C8DA6-8195-4E8F-9BA1-F6382FF6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65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9374B-D371-46C8-A693-6A09633F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8CDC8E-F88E-4016-BA13-D78728C0F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BB429C-70A0-4EBA-99B1-38332917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1ACEDC-F5CC-4D54-A77C-9EBC1D760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1CDCC9-B52F-4B92-A0E9-C67905754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95A890-AA35-47B1-BDAA-626CB3E2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003AF4-B2F0-41AC-B8C6-37DE6930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3341DE-54CB-4AE6-A439-B3DF53E5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74A01-4C5A-46BA-BD4C-52889E11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0A4465-6F8E-411D-9F28-885B2155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F0303A-9C7A-4193-BC3E-C6F87C8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C8E7DE-5413-4EDE-A143-B72A718F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72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2C19494-4E60-4F4D-BDA9-6B8A993C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016260C-106D-4376-A9BD-B876EE61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225EDD-D522-4C97-99FF-9CAC74B0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93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638A5-9C46-4C0A-B1F7-3E2D6881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5A1490-AC4E-4531-9DDB-10B742E9C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CFA7B5-9D32-4649-A212-E5DC4ADE4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84E48A-B0D7-4EC3-8A10-9C67553A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FEDE78-3FDD-4EE3-A1F2-C6B97531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7080AC-2E0D-4887-9E7F-881C3631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92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DBF7D-1FBA-4927-B0BB-1DDB54A0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3D59BC1-7757-4614-AFD6-BC4E9CA34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BBDA78-A8DE-442C-B529-954BDC95A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66900C-DF1F-411D-90DE-AF5DD831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95AFF6-010F-40C8-84B7-1657F873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DF7889-6F1C-449B-BDB9-6E0E130B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87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0D14C83-0679-40F6-AF56-877E101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F0114D-FC76-48CE-8398-A48762CEB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2CF31B-45AA-4023-BE18-812065300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72C61-DA03-4B9B-BE7F-3B445ABFFA44}" type="datetimeFigureOut">
              <a:rPr lang="cs-CZ" smtClean="0"/>
              <a:t>22.12.2019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708F98-1F58-419B-8E79-9A479B6C6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A0831-A3B5-4942-82CF-E2FD58213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9B614-CAF9-4BFE-9B3A-DF602CD5E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066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00">
            <a:extLst>
              <a:ext uri="{FF2B5EF4-FFF2-40B4-BE49-F238E27FC236}">
                <a16:creationId xmlns:a16="http://schemas.microsoft.com/office/drawing/2014/main" id="{AAB7EAD9-E75F-481A-AA90-6AC6D525BD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8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09">
            <a:extLst>
              <a:ext uri="{FF2B5EF4-FFF2-40B4-BE49-F238E27FC236}">
                <a16:creationId xmlns:a16="http://schemas.microsoft.com/office/drawing/2014/main" id="{D34170B2-8085-4D4E-88BB-80D14B0BFD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10">
            <a:extLst>
              <a:ext uri="{FF2B5EF4-FFF2-40B4-BE49-F238E27FC236}">
                <a16:creationId xmlns:a16="http://schemas.microsoft.com/office/drawing/2014/main" id="{FDBB256F-7ECF-47F9-9E3B-C4C9519908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11">
            <a:extLst>
              <a:ext uri="{FF2B5EF4-FFF2-40B4-BE49-F238E27FC236}">
                <a16:creationId xmlns:a16="http://schemas.microsoft.com/office/drawing/2014/main" id="{76B88715-69B5-4378-AA8B-8AEB30E94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10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12">
            <a:extLst>
              <a:ext uri="{FF2B5EF4-FFF2-40B4-BE49-F238E27FC236}">
                <a16:creationId xmlns:a16="http://schemas.microsoft.com/office/drawing/2014/main" id="{639FA675-717F-4092-9672-D47C845E8B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7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13">
            <a:extLst>
              <a:ext uri="{FF2B5EF4-FFF2-40B4-BE49-F238E27FC236}">
                <a16:creationId xmlns:a16="http://schemas.microsoft.com/office/drawing/2014/main" id="{37533209-6F1E-400E-AFF5-52A76E696A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1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14">
            <a:extLst>
              <a:ext uri="{FF2B5EF4-FFF2-40B4-BE49-F238E27FC236}">
                <a16:creationId xmlns:a16="http://schemas.microsoft.com/office/drawing/2014/main" id="{DEB3F04A-BD30-46BF-9766-1987F4874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1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15">
            <a:extLst>
              <a:ext uri="{FF2B5EF4-FFF2-40B4-BE49-F238E27FC236}">
                <a16:creationId xmlns:a16="http://schemas.microsoft.com/office/drawing/2014/main" id="{63E68276-FB08-4806-BBA9-CFC0BBF21B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3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16">
            <a:extLst>
              <a:ext uri="{FF2B5EF4-FFF2-40B4-BE49-F238E27FC236}">
                <a16:creationId xmlns:a16="http://schemas.microsoft.com/office/drawing/2014/main" id="{220E73F5-C805-4F5D-8B72-51A1FEFDE1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8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17">
            <a:extLst>
              <a:ext uri="{FF2B5EF4-FFF2-40B4-BE49-F238E27FC236}">
                <a16:creationId xmlns:a16="http://schemas.microsoft.com/office/drawing/2014/main" id="{8F8BF8F2-BB92-41FA-BD41-EE285CF446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18">
            <a:extLst>
              <a:ext uri="{FF2B5EF4-FFF2-40B4-BE49-F238E27FC236}">
                <a16:creationId xmlns:a16="http://schemas.microsoft.com/office/drawing/2014/main" id="{F917EBA4-6096-440D-A72C-FA01E1C900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01">
            <a:extLst>
              <a:ext uri="{FF2B5EF4-FFF2-40B4-BE49-F238E27FC236}">
                <a16:creationId xmlns:a16="http://schemas.microsoft.com/office/drawing/2014/main" id="{6221081F-4B55-49A6-AEAF-A103A11DF2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5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02">
            <a:extLst>
              <a:ext uri="{FF2B5EF4-FFF2-40B4-BE49-F238E27FC236}">
                <a16:creationId xmlns:a16="http://schemas.microsoft.com/office/drawing/2014/main" id="{E9B69889-2F1E-4BB1-BCEF-ECCF468BB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9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03">
            <a:extLst>
              <a:ext uri="{FF2B5EF4-FFF2-40B4-BE49-F238E27FC236}">
                <a16:creationId xmlns:a16="http://schemas.microsoft.com/office/drawing/2014/main" id="{D36E3891-37B4-414D-AAF9-0300140144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04">
            <a:extLst>
              <a:ext uri="{FF2B5EF4-FFF2-40B4-BE49-F238E27FC236}">
                <a16:creationId xmlns:a16="http://schemas.microsoft.com/office/drawing/2014/main" id="{1EAF5AFA-E802-4E10-9B19-F45AE1C494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05">
            <a:extLst>
              <a:ext uri="{FF2B5EF4-FFF2-40B4-BE49-F238E27FC236}">
                <a16:creationId xmlns:a16="http://schemas.microsoft.com/office/drawing/2014/main" id="{257286F0-2F7C-4E34-AA82-17D4E4CBA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9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06">
            <a:extLst>
              <a:ext uri="{FF2B5EF4-FFF2-40B4-BE49-F238E27FC236}">
                <a16:creationId xmlns:a16="http://schemas.microsoft.com/office/drawing/2014/main" id="{0FF0822E-078C-43FA-8BBF-CED2778F9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5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07">
            <a:extLst>
              <a:ext uri="{FF2B5EF4-FFF2-40B4-BE49-F238E27FC236}">
                <a16:creationId xmlns:a16="http://schemas.microsoft.com/office/drawing/2014/main" id="{A6F7EE37-5629-40FE-9900-961EB49E3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0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19-12-22 Vanoce 08">
            <a:extLst>
              <a:ext uri="{FF2B5EF4-FFF2-40B4-BE49-F238E27FC236}">
                <a16:creationId xmlns:a16="http://schemas.microsoft.com/office/drawing/2014/main" id="{950EFD07-365D-4134-8CD3-57A0600AF1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0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03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Sam promítání</dc:creator>
  <cp:lastModifiedBy>Sam promítání</cp:lastModifiedBy>
  <cp:revision>1</cp:revision>
  <dcterms:created xsi:type="dcterms:W3CDTF">2019-12-22T09:04:44Z</dcterms:created>
  <dcterms:modified xsi:type="dcterms:W3CDTF">2019-12-22T09:04:54Z</dcterms:modified>
</cp:coreProperties>
</file>