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51" y="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9D222-B3D4-46B8-A1D7-73FADA239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A07537-2CBB-4249-B267-079FC56AC2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6BB33A-264F-483A-ACB5-3E4C7B5F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30C462-B8C9-458B-8D2A-848D22DC8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2604CA-ABB4-402B-A423-CEC1BD0AC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712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5FF86-F1D6-4DDE-B045-39A7C80C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BBFE5D-586D-47CE-B6A7-78D537D4A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44537A-B91C-41DA-A763-B14176A6A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ABE6F4-9E4C-40E5-9631-623099602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DAD1D0-9A98-4C9D-B146-2214A0A79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005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C239505-FD0D-424F-956C-C6F5EF39A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B59EAD-EE0D-4C89-AF0B-AFACAD4D5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B461E-84E4-4B49-B6C3-9B8629BB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6202B5-9375-49FA-B0BA-5AA6ECAAE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F48ED8-B2F6-43B4-B4DF-82C480491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505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40B92-49D2-4690-98BB-6EDBCDD2D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901EFE-599F-42FA-B6E0-C0D8492DF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E7F1B9-39FB-4D10-9616-25FE3E912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2FFFF5-8EE7-4338-8755-2C813BF39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2FF196-DB2F-41E5-8619-D70562B1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90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404BB-53BB-42F4-8599-4360E660B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31BB0D-0D88-4A31-8F96-738398B48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D30D39-9844-4E47-A68C-CD6D589E7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31561-406C-4A70-A602-4115FC794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974208-F0F0-4007-97E9-5A5C51F0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20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A951B-2E32-4EE4-A736-AB7F7DC73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95A6AC-8FCD-4EC6-95F9-0E2483C1B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B4A028-EF2C-4C9E-A7CA-0C743BD0E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7A5039-2F3F-43FF-9C47-F6B669227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5247B3-C4BA-48FC-9788-58D3E8DA6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099BDF-A2AF-4D32-AC1D-48BC30E3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97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6164E-9473-4625-AE7D-9E5D56BD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31A6C2-516F-4CAC-B1CC-799377554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81FD490-AF43-4CBF-951F-2AEB31D6C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0944031-043F-4E58-9DDB-F01B1AB5A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2B4F0F4-FEB2-40C3-932F-38C6B7E545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710E1E5-7350-4428-BE6A-BC1C97CE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49B8A2E-6083-4F91-9AC1-82386F01B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DEADF2-80DF-46D6-8E8E-FCEB2C26D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12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9E391-F278-4160-8713-D752060C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F4263FE-338D-49B5-BE53-6E6F1E8E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3AEBAF-8624-4E2E-BB95-ADF8BEF40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416603-979F-4F65-A1C5-395E43D8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9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7A0576-FBC4-4B85-A172-722990AC2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7B300A1-DBF7-4708-BDD9-7B51AE7B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217C88-4740-430E-80B1-08F067DE7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10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81ABC-A568-401F-B7A1-0AD09D07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1860CA-7E37-4801-9F5F-85632F84F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5E75E10-00CE-44EB-9A0E-D4A0D30D3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F541C9-FD2F-4244-B0B9-E686AF64D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B13BDB2-91BC-4393-9EE9-9087021A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A8B321-B818-418F-A588-2452D6F2F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89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85B46-0A43-491A-8D66-6D1E87F7D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5D0C951-7ED4-4E3B-A03C-D60FC1C01A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80AE881-4D2C-4781-899E-B26D40CDE2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0B5CBA-1D69-4577-B44D-787B4EC2E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89C28DC-9734-4A93-8FB7-2B8FE9F86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E2087C-240A-4F1C-A698-46CC1C0C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497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082F3B9-45F9-42C4-96F3-512CF771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FB6679-3874-4922-97E4-B9B6ACB11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CBC731-8787-464B-B22C-28C06E695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34CCA-C41B-4BE5-84A8-4AC2B878B058}" type="datetimeFigureOut">
              <a:rPr lang="cs-CZ" smtClean="0"/>
              <a:t>28. 4. 2019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33343B-D592-4F40-B063-3514F54B9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B2ACBA-CBFE-40C0-8334-E7793F1D6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B35D-52F0-44A0-954C-5792AC81C7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59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0AC3C-70EB-4C35-B549-38DF05F5AC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Kristem proměněné životy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71C0F6-C71E-435A-8132-63AA29646A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28.4.2019</a:t>
            </a:r>
          </a:p>
        </p:txBody>
      </p:sp>
    </p:spTree>
    <p:extLst>
      <p:ext uri="{BB962C8B-B14F-4D97-AF65-F5344CB8AC3E}">
        <p14:creationId xmlns:p14="http://schemas.microsoft.com/office/powerpoint/2010/main" val="384162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7B2CB4-F030-42CA-8EE8-DE4472CB4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Skutky 27, 33 - 37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C80315-D2DD-4FA0-B8C0-A58B057E6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Vězeň, který je přepravován do Říma, aby si vyslechl rozsudek, mluví k celé posádce lodi a ta mu naslouchá.</a:t>
            </a:r>
          </a:p>
          <a:p>
            <a:r>
              <a:rPr lang="cs-CZ" sz="3600" dirty="0"/>
              <a:t>Jak je to možné?</a:t>
            </a:r>
          </a:p>
        </p:txBody>
      </p:sp>
    </p:spTree>
    <p:extLst>
      <p:ext uri="{BB962C8B-B14F-4D97-AF65-F5344CB8AC3E}">
        <p14:creationId xmlns:p14="http://schemas.microsoft.com/office/powerpoint/2010/main" val="1059579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518A6-B78D-455D-8BAD-167AF6B95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Kontext příběhu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97D270-176A-4816-9DD9-55D284DE3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Skutky 23, 11 „</a:t>
            </a:r>
            <a:r>
              <a:rPr lang="cs-CZ" sz="3600" b="1" dirty="0"/>
              <a:t>Buď statečný! Jako jsi o mně svědčil v Jeruzalémě, tak musíš svědčit i v Římě.</a:t>
            </a:r>
            <a:r>
              <a:rPr lang="cs-CZ" sz="3600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34897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898E86-5CC2-4DD1-AD11-73C06E27A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Kontext příběhu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0D9C9B-B405-43CB-A65F-F9BEFB068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Skutky 23, 11 „</a:t>
            </a:r>
            <a:r>
              <a:rPr lang="cs-CZ" sz="3600" b="1" dirty="0"/>
              <a:t>Buď statečný! Jako jsi o mně svědčil v Jeruzalémě, tak musíš svědčit i v Římě.</a:t>
            </a:r>
            <a:r>
              <a:rPr lang="cs-CZ" sz="3600" dirty="0"/>
              <a:t>“</a:t>
            </a:r>
          </a:p>
          <a:p>
            <a:r>
              <a:rPr lang="cs-CZ" sz="3600" dirty="0"/>
              <a:t>Pavel zůstává ve vězení 2 roky a poté se odvolá k císaři.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65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594CCF-B68B-4ABC-9379-E2C090DF0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Kontext příběhu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9C846B-B2F5-440A-8CE6-95A6D8C2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/>
              <a:t>Skutky 23, 11 „</a:t>
            </a:r>
            <a:r>
              <a:rPr lang="cs-CZ" sz="3600" b="1" dirty="0"/>
              <a:t>Buď statečný! Jako jsi o mně svědčil v Jeruzalémě, tak musíš svědčit i v Římě.</a:t>
            </a:r>
            <a:r>
              <a:rPr lang="cs-CZ" sz="3600" dirty="0"/>
              <a:t>“</a:t>
            </a:r>
          </a:p>
          <a:p>
            <a:r>
              <a:rPr lang="cs-CZ" sz="3600" dirty="0"/>
              <a:t>Pavel zůstává ve vězení 2 roky a poté se odvolá k císaři.</a:t>
            </a:r>
          </a:p>
          <a:p>
            <a:r>
              <a:rPr lang="cs-CZ" sz="3600" dirty="0"/>
              <a:t>Pavel se dostává na cestu do Říma.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734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D00B3-C70F-4190-A0C0-7C5C2EC7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64" y="365125"/>
            <a:ext cx="3231806" cy="1543886"/>
          </a:xfrm>
        </p:spPr>
        <p:txBody>
          <a:bodyPr/>
          <a:lstStyle/>
          <a:p>
            <a:r>
              <a:rPr lang="cs-CZ" b="1" dirty="0"/>
              <a:t>Cesta do Říma</a:t>
            </a:r>
          </a:p>
        </p:txBody>
      </p:sp>
      <p:pic>
        <p:nvPicPr>
          <p:cNvPr id="10" name="Zástupný obsah 9" descr="4.jpg, 44kB">
            <a:extLst>
              <a:ext uri="{FF2B5EF4-FFF2-40B4-BE49-F238E27FC236}">
                <a16:creationId xmlns:a16="http://schemas.microsoft.com/office/drawing/2014/main" id="{52501408-9CEE-431C-A85E-ED69A4FB7A0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269" y="365125"/>
            <a:ext cx="8607268" cy="6394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0970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D0C85C-10FC-4D56-874A-23FF67D95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4129"/>
            <a:ext cx="10515600" cy="6115217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Mnoho dní je loď unášena po moři. Jenom temno a bouře.</a:t>
            </a:r>
          </a:p>
          <a:p>
            <a:r>
              <a:rPr lang="cs-CZ" sz="3600" dirty="0"/>
              <a:t>Všichni na lodi ztrácí naději, že se zachrání.</a:t>
            </a:r>
          </a:p>
          <a:p>
            <a:r>
              <a:rPr lang="cs-CZ" sz="3600" dirty="0"/>
              <a:t>K Pavlovi přichází anděl a oznamuje mu: „Neboj se, Pavle, ty se musíš postavit před císaře. A hle, Bůh ti daroval všechny ty, kteří se plaví s tebou.“.</a:t>
            </a:r>
          </a:p>
          <a:p>
            <a:r>
              <a:rPr lang="cs-CZ" sz="3600" dirty="0"/>
              <a:t>Pavel vyzývá posádku lodi, aby byli </a:t>
            </a:r>
            <a:r>
              <a:rPr lang="cs-CZ" sz="3600" b="1" dirty="0"/>
              <a:t>dobré mysli</a:t>
            </a:r>
            <a:r>
              <a:rPr lang="cs-CZ" sz="3600" dirty="0"/>
              <a:t>, neboť se zachrání. </a:t>
            </a:r>
          </a:p>
          <a:p>
            <a:r>
              <a:rPr lang="cs-CZ" sz="3600" dirty="0"/>
              <a:t>Pavel věří Bohu, že se vše stane tak, jak mu Bůh řekl.</a:t>
            </a:r>
          </a:p>
          <a:p>
            <a:r>
              <a:rPr lang="cs-CZ" sz="3600" dirty="0"/>
              <a:t>Loď připlouvá k ostrovu a díky Pavlově pozornosti neutečou námořníci z lodi.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8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55224-949F-4177-9BB0-F35C386D3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2620"/>
            <a:ext cx="10515600" cy="1325563"/>
          </a:xfrm>
        </p:spPr>
        <p:txBody>
          <a:bodyPr/>
          <a:lstStyle/>
          <a:p>
            <a:r>
              <a:rPr lang="cs-CZ" b="1" dirty="0"/>
              <a:t>Skutky 27, 33 - 37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3BC3CC-1D2F-483B-8F10-2C0E138E2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453"/>
            <a:ext cx="10515600" cy="4989094"/>
          </a:xfrm>
        </p:spPr>
        <p:txBody>
          <a:bodyPr>
            <a:normAutofit lnSpcReduction="10000"/>
          </a:bodyPr>
          <a:lstStyle/>
          <a:p>
            <a:r>
              <a:rPr lang="cs-CZ" sz="3600" dirty="0"/>
              <a:t>33  Než se začalo rozednívat, vybízel Pavel všechny, aby pojedli. Řekl: „Dnes již čtrnáctý den čekáte, zůstáváte hladoví a nic nejíte.</a:t>
            </a:r>
          </a:p>
          <a:p>
            <a:r>
              <a:rPr lang="cs-CZ" sz="3600" dirty="0"/>
              <a:t>34  Proto vás vybízím, abyste pojedli; je to k vaší záchraně. Vždyť nikomu z vás se neztratí ani vlas z hlavy.“</a:t>
            </a:r>
          </a:p>
          <a:p>
            <a:r>
              <a:rPr lang="cs-CZ" sz="3600" dirty="0"/>
              <a:t>35  Po těch slovech vzal chléb, přede všemi vzdal Bohu díky, rozlomil jej a začal jíst.</a:t>
            </a:r>
          </a:p>
          <a:p>
            <a:r>
              <a:rPr lang="cs-CZ" sz="3600" dirty="0"/>
              <a:t>36  Všichni nabyli dobré mysli a také oni přijali pokrm.</a:t>
            </a:r>
          </a:p>
          <a:p>
            <a:r>
              <a:rPr lang="cs-CZ" sz="3600" dirty="0"/>
              <a:t>37  Všech nás bylo na lodi dvě stě sedmdesát šest.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551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88E7A-A276-4F18-AE60-60C001D73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může vypadat Kristem proměněný život?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A9EAB-831D-49AF-99B0-4FB4AA30A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6084"/>
            <a:ext cx="10515600" cy="5065128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3600" dirty="0"/>
              <a:t>Po letech života s Kristem si byl Pavel jistý v Bohu. To, co Bůh řekne, se naplní. Zároveň je Bůh milosrdný.</a:t>
            </a:r>
          </a:p>
          <a:p>
            <a:pPr lvl="0"/>
            <a:r>
              <a:rPr lang="cs-CZ" sz="3600" dirty="0"/>
              <a:t>Pavel rozuměl Božímu hlasu.</a:t>
            </a:r>
          </a:p>
          <a:p>
            <a:pPr lvl="0"/>
            <a:r>
              <a:rPr lang="cs-CZ" sz="3600" dirty="0"/>
              <a:t>Pavel byl pohotový, odvážný a nebál se konfrontovat ostatní s tím, co přijal od Boha.</a:t>
            </a:r>
          </a:p>
          <a:p>
            <a:pPr lvl="0"/>
            <a:r>
              <a:rPr lang="cs-CZ" sz="3600" dirty="0"/>
              <a:t>Pavel povzbuzoval a byl u ostatních lidí oblíbený.</a:t>
            </a:r>
          </a:p>
          <a:p>
            <a:pPr lvl="0"/>
            <a:r>
              <a:rPr lang="cs-CZ" sz="3600" dirty="0"/>
              <a:t>Pavel měl díky Božímu slovu a vedení nadhled nad situací. </a:t>
            </a:r>
          </a:p>
          <a:p>
            <a:pPr lvl="0"/>
            <a:r>
              <a:rPr lang="cs-CZ" sz="3600" dirty="0"/>
              <a:t>Ač se stal Pavel centrem dění, předával slávu Bohu.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958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208</Words>
  <Application>Microsoft Office PowerPoint</Application>
  <PresentationFormat>Širokoúhlá obrazovka</PresentationFormat>
  <Paragraphs>34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Kristem proměněné životy</vt:lpstr>
      <vt:lpstr>Skutky 27, 33 - 37</vt:lpstr>
      <vt:lpstr>Kontext příběhu</vt:lpstr>
      <vt:lpstr>Kontext příběhu</vt:lpstr>
      <vt:lpstr>Kontext příběhu</vt:lpstr>
      <vt:lpstr>Cesta do Říma</vt:lpstr>
      <vt:lpstr>Prezentace aplikace PowerPoint</vt:lpstr>
      <vt:lpstr>Skutky 27, 33 - 37</vt:lpstr>
      <vt:lpstr>Jak může vypadat Kristem proměněný život?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Ptáček</dc:creator>
  <cp:lastModifiedBy>David Ptáček</cp:lastModifiedBy>
  <cp:revision>20</cp:revision>
  <dcterms:created xsi:type="dcterms:W3CDTF">2019-04-27T14:46:36Z</dcterms:created>
  <dcterms:modified xsi:type="dcterms:W3CDTF">2019-04-28T06:13:54Z</dcterms:modified>
</cp:coreProperties>
</file>